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418_7B711CF5.xml" ContentType="application/vnd.ms-powerpoint.comments+xml"/>
  <Override PartName="/ppt/comments/modernComment_427_E5EF00D5.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omments/modernComment_425_D689D50B.xml" ContentType="application/vnd.ms-powerpoint.comment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omments/modernComment_42C_1A01A381.xml" ContentType="application/vnd.ms-powerpoint.comment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omments/modernComment_433_5845F9E.xml" ContentType="application/vnd.ms-powerpoint.comment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omments/modernComment_42E_7A91591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079" r:id="rId2"/>
    <p:sldId id="1048" r:id="rId3"/>
    <p:sldId id="1057" r:id="rId4"/>
    <p:sldId id="1058" r:id="rId5"/>
    <p:sldId id="1076" r:id="rId6"/>
    <p:sldId id="1063" r:id="rId7"/>
    <p:sldId id="1061" r:id="rId8"/>
    <p:sldId id="1068" r:id="rId9"/>
    <p:sldId id="1075" r:id="rId10"/>
    <p:sldId id="1070" r:id="rId11"/>
    <p:sldId id="1078" r:id="rId12"/>
    <p:sldId id="268"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FD5C18-F961-A47A-2E04-5BD58EFF5389}" name="ANGELA KIM" initials="AK" userId="S::01042010@sophiamail.sophia.ac.jp::1e13448d-7e0c-4a1e-b13b-91e851878899" providerId="AD"/>
  <p188:author id="{CB5BEC87-3433-2FAB-1B62-D9433B479B3D}" name="木村 汐里 SHIORI KIMURA" initials="木K" userId="S::01044223@sophiamail.sophia.ac.jp::e9e6d514-899a-4d92-8fe3-db3b44ae4bc1" providerId="AD"/>
  <p188:author id="{C03A0ABC-72C6-4AEA-C320-A0DAE2D6CEC0}" name="POONYAPORN SUTHAMPORN" initials="PS" userId="S::01043772@sophiamail.sophia.ac.jp::db64394b-1027-49a7-b030-ca3decaea670" providerId="AD"/>
  <p188:author id="{9C1C9ADD-ABCA-8BBE-3398-4A53FC856041}" name="原田 健 KEN HARADA" initials="原田" userId="S::01040830@sophiamail.sophia.ac.jp::7dd9b48e-650a-41b2-8596-439478685ce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03E"/>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30AC0F-0594-B0FD-5F2A-DAF77B01817A}" v="47" dt="2023-08-22T05:30:37.302"/>
    <p1510:client id="{571B8BC8-FC66-40A6-B27D-A23B5542AD30}" v="4032" dt="2023-08-22T07:23:17.35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49" autoAdjust="0"/>
    <p:restoredTop sz="94660"/>
  </p:normalViewPr>
  <p:slideViewPr>
    <p:cSldViewPr snapToGrid="0">
      <p:cViewPr varScale="1">
        <p:scale>
          <a:sx n="85" d="100"/>
          <a:sy n="85" d="100"/>
        </p:scale>
        <p:origin x="9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A KIM" userId="S::01042010@sophiamail.sophia.ac.jp::1e13448d-7e0c-4a1e-b13b-91e851878899" providerId="AD" clId="Web-{4430AC0F-0594-B0FD-5F2A-DAF77B01817A}"/>
    <pc:docChg chg="mod modSld">
      <pc:chgData name="ANGELA KIM" userId="S::01042010@sophiamail.sophia.ac.jp::1e13448d-7e0c-4a1e-b13b-91e851878899" providerId="AD" clId="Web-{4430AC0F-0594-B0FD-5F2A-DAF77B01817A}" dt="2023-08-22T05:30:37.302" v="45"/>
      <pc:docMkLst>
        <pc:docMk/>
      </pc:docMkLst>
      <pc:sldChg chg="addCm modCm">
        <pc:chgData name="ANGELA KIM" userId="S::01042010@sophiamail.sophia.ac.jp::1e13448d-7e0c-4a1e-b13b-91e851878899" providerId="AD" clId="Web-{4430AC0F-0594-B0FD-5F2A-DAF77B01817A}" dt="2023-08-22T05:12:09.388" v="4"/>
        <pc:sldMkLst>
          <pc:docMk/>
          <pc:sldMk cId="2071010549" sldId="1048"/>
        </pc:sldMkLst>
        <pc:extLst>
          <p:ext xmlns:p="http://schemas.openxmlformats.org/presentationml/2006/main" uri="{D6D511B9-2390-475A-947B-AFAB55BFBCF1}">
            <pc226:cmChg xmlns:pc226="http://schemas.microsoft.com/office/powerpoint/2022/06/main/command" chg="add mod">
              <pc226:chgData name="ANGELA KIM" userId="S::01042010@sophiamail.sophia.ac.jp::1e13448d-7e0c-4a1e-b13b-91e851878899" providerId="AD" clId="Web-{4430AC0F-0594-B0FD-5F2A-DAF77B01817A}" dt="2023-08-22T05:12:09.388" v="4"/>
              <pc2:cmMkLst xmlns:pc2="http://schemas.microsoft.com/office/powerpoint/2019/9/main/command">
                <pc:docMk/>
                <pc:sldMk cId="2071010549" sldId="1048"/>
                <pc2:cmMk id="{5A821297-1418-40E2-B8FE-1E8604C7ED5C}"/>
              </pc2:cmMkLst>
              <pc226:cmRplyChg chg="add">
                <pc226:chgData name="ANGELA KIM" userId="S::01042010@sophiamail.sophia.ac.jp::1e13448d-7e0c-4a1e-b13b-91e851878899" providerId="AD" clId="Web-{4430AC0F-0594-B0FD-5F2A-DAF77B01817A}" dt="2023-08-22T04:46:37.366" v="3"/>
                <pc2:cmRplyMkLst xmlns:pc2="http://schemas.microsoft.com/office/powerpoint/2019/9/main/command">
                  <pc:docMk/>
                  <pc:sldMk cId="2071010549" sldId="1048"/>
                  <pc2:cmMk id="{5A821297-1418-40E2-B8FE-1E8604C7ED5C}"/>
                  <pc2:cmRplyMk id="{724199FC-BF77-4D8A-8DF1-3D9851DC6DC0}"/>
                </pc2:cmRplyMkLst>
              </pc226:cmRplyChg>
            </pc226:cmChg>
          </p:ext>
        </pc:extLst>
      </pc:sldChg>
      <pc:sldChg chg="modSp">
        <pc:chgData name="ANGELA KIM" userId="S::01042010@sophiamail.sophia.ac.jp::1e13448d-7e0c-4a1e-b13b-91e851878899" providerId="AD" clId="Web-{4430AC0F-0594-B0FD-5F2A-DAF77B01817A}" dt="2023-08-22T05:14:59.691" v="44" actId="20577"/>
        <pc:sldMkLst>
          <pc:docMk/>
          <pc:sldMk cId="20567371" sldId="1057"/>
        </pc:sldMkLst>
        <pc:spChg chg="mod">
          <ac:chgData name="ANGELA KIM" userId="S::01042010@sophiamail.sophia.ac.jp::1e13448d-7e0c-4a1e-b13b-91e851878899" providerId="AD" clId="Web-{4430AC0F-0594-B0FD-5F2A-DAF77B01817A}" dt="2023-08-22T05:14:59.691" v="44" actId="20577"/>
          <ac:spMkLst>
            <pc:docMk/>
            <pc:sldMk cId="20567371" sldId="1057"/>
            <ac:spMk id="4" creationId="{D8FAAD93-85B0-9BC1-8719-A55CE1EB22BF}"/>
          </ac:spMkLst>
        </pc:spChg>
      </pc:sldChg>
      <pc:sldChg chg="addCm">
        <pc:chgData name="ANGELA KIM" userId="S::01042010@sophiamail.sophia.ac.jp::1e13448d-7e0c-4a1e-b13b-91e851878899" providerId="AD" clId="Web-{4430AC0F-0594-B0FD-5F2A-DAF77B01817A}" dt="2023-08-22T05:30:37.302" v="45"/>
        <pc:sldMkLst>
          <pc:docMk/>
          <pc:sldMk cId="3599357195" sldId="1061"/>
        </pc:sldMkLst>
        <pc:extLst>
          <p:ext xmlns:p="http://schemas.openxmlformats.org/presentationml/2006/main" uri="{D6D511B9-2390-475A-947B-AFAB55BFBCF1}">
            <pc226:cmChg xmlns:pc226="http://schemas.microsoft.com/office/powerpoint/2022/06/main/command" chg="add">
              <pc226:chgData name="ANGELA KIM" userId="S::01042010@sophiamail.sophia.ac.jp::1e13448d-7e0c-4a1e-b13b-91e851878899" providerId="AD" clId="Web-{4430AC0F-0594-B0FD-5F2A-DAF77B01817A}" dt="2023-08-22T05:30:37.302" v="45"/>
              <pc2:cmMkLst xmlns:pc2="http://schemas.microsoft.com/office/powerpoint/2019/9/main/command">
                <pc:docMk/>
                <pc:sldMk cId="3599357195" sldId="1061"/>
                <pc2:cmMk id="{0C7FED68-B07F-414F-A5C4-022D24777FE0}"/>
              </pc2:cmMkLst>
            </pc226:cmChg>
          </p:ext>
        </pc:extLst>
      </pc:sldChg>
    </pc:docChg>
  </pc:docChgLst>
  <pc:docChgLst>
    <pc:chgData name="相生 芳晴 Yoshiharu Aioi" userId="79fe64a7-0ffa-4b03-b947-c19a8e88556e" providerId="ADAL" clId="{59975007-BF85-45EB-AF16-9137EFB3478D}"/>
    <pc:docChg chg="undo custSel addSld delSld modSld">
      <pc:chgData name="相生 芳晴 Yoshiharu Aioi" userId="79fe64a7-0ffa-4b03-b947-c19a8e88556e" providerId="ADAL" clId="{59975007-BF85-45EB-AF16-9137EFB3478D}" dt="2023-08-01T00:54:10.222" v="1160" actId="403"/>
      <pc:docMkLst>
        <pc:docMk/>
      </pc:docMkLst>
      <pc:sldChg chg="modSp mod">
        <pc:chgData name="相生 芳晴 Yoshiharu Aioi" userId="79fe64a7-0ffa-4b03-b947-c19a8e88556e" providerId="ADAL" clId="{59975007-BF85-45EB-AF16-9137EFB3478D}" dt="2023-08-01T00:28:20.986" v="150" actId="1076"/>
        <pc:sldMkLst>
          <pc:docMk/>
          <pc:sldMk cId="2780899381" sldId="257"/>
        </pc:sldMkLst>
        <pc:spChg chg="mod">
          <ac:chgData name="相生 芳晴 Yoshiharu Aioi" userId="79fe64a7-0ffa-4b03-b947-c19a8e88556e" providerId="ADAL" clId="{59975007-BF85-45EB-AF16-9137EFB3478D}" dt="2023-08-01T00:28:20.986" v="150" actId="1076"/>
          <ac:spMkLst>
            <pc:docMk/>
            <pc:sldMk cId="2780899381" sldId="257"/>
            <ac:spMk id="7" creationId="{3E6E7D43-2A55-B62F-814D-B8596BDD4A71}"/>
          </ac:spMkLst>
        </pc:spChg>
        <pc:spChg chg="mod">
          <ac:chgData name="相生 芳晴 Yoshiharu Aioi" userId="79fe64a7-0ffa-4b03-b947-c19a8e88556e" providerId="ADAL" clId="{59975007-BF85-45EB-AF16-9137EFB3478D}" dt="2023-08-01T00:24:20.786" v="127" actId="2711"/>
          <ac:spMkLst>
            <pc:docMk/>
            <pc:sldMk cId="2780899381" sldId="257"/>
            <ac:spMk id="11" creationId="{10F58DD7-6451-4E21-96B4-67AABEBF735A}"/>
          </ac:spMkLst>
        </pc:spChg>
      </pc:sldChg>
      <pc:sldChg chg="modSp add mod">
        <pc:chgData name="相生 芳晴 Yoshiharu Aioi" userId="79fe64a7-0ffa-4b03-b947-c19a8e88556e" providerId="ADAL" clId="{59975007-BF85-45EB-AF16-9137EFB3478D}" dt="2023-08-01T00:45:33.120" v="727" actId="1076"/>
        <pc:sldMkLst>
          <pc:docMk/>
          <pc:sldMk cId="2934110199" sldId="268"/>
        </pc:sldMkLst>
        <pc:spChg chg="mod">
          <ac:chgData name="相生 芳晴 Yoshiharu Aioi" userId="79fe64a7-0ffa-4b03-b947-c19a8e88556e" providerId="ADAL" clId="{59975007-BF85-45EB-AF16-9137EFB3478D}" dt="2023-08-01T00:45:33.120" v="727" actId="1076"/>
          <ac:spMkLst>
            <pc:docMk/>
            <pc:sldMk cId="2934110199" sldId="268"/>
            <ac:spMk id="2" creationId="{0B9D923F-AE4F-425B-A1E9-5901A7E8AC0A}"/>
          </ac:spMkLst>
        </pc:spChg>
      </pc:sldChg>
      <pc:sldChg chg="addSp delSp modSp mod">
        <pc:chgData name="相生 芳晴 Yoshiharu Aioi" userId="79fe64a7-0ffa-4b03-b947-c19a8e88556e" providerId="ADAL" clId="{59975007-BF85-45EB-AF16-9137EFB3478D}" dt="2023-08-01T00:53:36.302" v="1138" actId="6549"/>
        <pc:sldMkLst>
          <pc:docMk/>
          <pc:sldMk cId="2071010549" sldId="1048"/>
        </pc:sldMkLst>
        <pc:spChg chg="add del mod">
          <ac:chgData name="相生 芳晴 Yoshiharu Aioi" userId="79fe64a7-0ffa-4b03-b947-c19a8e88556e" providerId="ADAL" clId="{59975007-BF85-45EB-AF16-9137EFB3478D}" dt="2023-08-01T00:52:08.012" v="1099" actId="478"/>
          <ac:spMkLst>
            <pc:docMk/>
            <pc:sldMk cId="2071010549" sldId="1048"/>
            <ac:spMk id="2" creationId="{6333BCD0-ABF4-3C44-341A-2B23BF9F9086}"/>
          </ac:spMkLst>
        </pc:spChg>
        <pc:spChg chg="add mod">
          <ac:chgData name="相生 芳晴 Yoshiharu Aioi" userId="79fe64a7-0ffa-4b03-b947-c19a8e88556e" providerId="ADAL" clId="{59975007-BF85-45EB-AF16-9137EFB3478D}" dt="2023-08-01T00:52:12.552" v="1101"/>
          <ac:spMkLst>
            <pc:docMk/>
            <pc:sldMk cId="2071010549" sldId="1048"/>
            <ac:spMk id="3" creationId="{97B3ACF7-7AFB-25DC-F2E7-1AF352952DA9}"/>
          </ac:spMkLst>
        </pc:spChg>
        <pc:spChg chg="mod">
          <ac:chgData name="相生 芳晴 Yoshiharu Aioi" userId="79fe64a7-0ffa-4b03-b947-c19a8e88556e" providerId="ADAL" clId="{59975007-BF85-45EB-AF16-9137EFB3478D}" dt="2023-08-01T00:53:36.302" v="1138" actId="6549"/>
          <ac:spMkLst>
            <pc:docMk/>
            <pc:sldMk cId="2071010549" sldId="1048"/>
            <ac:spMk id="4" creationId="{C8AB1C68-F787-32C6-E37C-C1B8602419B0}"/>
          </ac:spMkLst>
        </pc:spChg>
        <pc:spChg chg="del mod">
          <ac:chgData name="相生 芳晴 Yoshiharu Aioi" userId="79fe64a7-0ffa-4b03-b947-c19a8e88556e" providerId="ADAL" clId="{59975007-BF85-45EB-AF16-9137EFB3478D}" dt="2023-08-01T00:52:12.155" v="1100" actId="478"/>
          <ac:spMkLst>
            <pc:docMk/>
            <pc:sldMk cId="2071010549" sldId="1048"/>
            <ac:spMk id="5" creationId="{E97E8BBE-6357-4372-A989-ECB24CE96CCC}"/>
          </ac:spMkLst>
        </pc:spChg>
      </pc:sldChg>
      <pc:sldChg chg="addSp delSp modSp mod">
        <pc:chgData name="相生 芳晴 Yoshiharu Aioi" userId="79fe64a7-0ffa-4b03-b947-c19a8e88556e" providerId="ADAL" clId="{59975007-BF85-45EB-AF16-9137EFB3478D}" dt="2023-08-01T00:51:21.787" v="1094" actId="1036"/>
        <pc:sldMkLst>
          <pc:docMk/>
          <pc:sldMk cId="20567371" sldId="1057"/>
        </pc:sldMkLst>
        <pc:spChg chg="del mod">
          <ac:chgData name="相生 芳晴 Yoshiharu Aioi" userId="79fe64a7-0ffa-4b03-b947-c19a8e88556e" providerId="ADAL" clId="{59975007-BF85-45EB-AF16-9137EFB3478D}" dt="2023-08-01T00:31:43.302" v="249" actId="478"/>
          <ac:spMkLst>
            <pc:docMk/>
            <pc:sldMk cId="20567371" sldId="1057"/>
            <ac:spMk id="2" creationId="{E0FD7650-9693-AA40-8647-456B3878A3E7}"/>
          </ac:spMkLst>
        </pc:spChg>
        <pc:spChg chg="add mod">
          <ac:chgData name="相生 芳晴 Yoshiharu Aioi" userId="79fe64a7-0ffa-4b03-b947-c19a8e88556e" providerId="ADAL" clId="{59975007-BF85-45EB-AF16-9137EFB3478D}" dt="2023-08-01T00:51:21.787" v="1094" actId="1036"/>
          <ac:spMkLst>
            <pc:docMk/>
            <pc:sldMk cId="20567371" sldId="1057"/>
            <ac:spMk id="3" creationId="{3AF7518C-9CEB-07F4-9469-5CE3BDC7F6B4}"/>
          </ac:spMkLst>
        </pc:spChg>
        <pc:spChg chg="mod">
          <ac:chgData name="相生 芳晴 Yoshiharu Aioi" userId="79fe64a7-0ffa-4b03-b947-c19a8e88556e" providerId="ADAL" clId="{59975007-BF85-45EB-AF16-9137EFB3478D}" dt="2023-08-01T00:42:54.831" v="666"/>
          <ac:spMkLst>
            <pc:docMk/>
            <pc:sldMk cId="20567371" sldId="1057"/>
            <ac:spMk id="4" creationId="{D8FAAD93-85B0-9BC1-8719-A55CE1EB22BF}"/>
          </ac:spMkLst>
        </pc:spChg>
      </pc:sldChg>
      <pc:sldChg chg="addSp delSp modSp mod">
        <pc:chgData name="相生 芳晴 Yoshiharu Aioi" userId="79fe64a7-0ffa-4b03-b947-c19a8e88556e" providerId="ADAL" clId="{59975007-BF85-45EB-AF16-9137EFB3478D}" dt="2023-08-01T00:52:18.989" v="1104" actId="1036"/>
        <pc:sldMkLst>
          <pc:docMk/>
          <pc:sldMk cId="1695154936" sldId="1058"/>
        </pc:sldMkLst>
        <pc:spChg chg="mod">
          <ac:chgData name="相生 芳晴 Yoshiharu Aioi" userId="79fe64a7-0ffa-4b03-b947-c19a8e88556e" providerId="ADAL" clId="{59975007-BF85-45EB-AF16-9137EFB3478D}" dt="2023-08-01T00:50:22.900" v="987"/>
          <ac:spMkLst>
            <pc:docMk/>
            <pc:sldMk cId="1695154936" sldId="1058"/>
            <ac:spMk id="2" creationId="{979BEE97-8165-9FA2-8C90-75112B686545}"/>
          </ac:spMkLst>
        </pc:spChg>
        <pc:spChg chg="add mod">
          <ac:chgData name="相生 芳晴 Yoshiharu Aioi" userId="79fe64a7-0ffa-4b03-b947-c19a8e88556e" providerId="ADAL" clId="{59975007-BF85-45EB-AF16-9137EFB3478D}" dt="2023-08-01T00:52:18.989" v="1104" actId="1036"/>
          <ac:spMkLst>
            <pc:docMk/>
            <pc:sldMk cId="1695154936" sldId="1058"/>
            <ac:spMk id="3" creationId="{8165F9F0-B9BE-27B5-2954-BAF874700546}"/>
          </ac:spMkLst>
        </pc:spChg>
        <pc:spChg chg="del mod">
          <ac:chgData name="相生 芳晴 Yoshiharu Aioi" userId="79fe64a7-0ffa-4b03-b947-c19a8e88556e" providerId="ADAL" clId="{59975007-BF85-45EB-AF16-9137EFB3478D}" dt="2023-08-01T00:33:54.917" v="308" actId="478"/>
          <ac:spMkLst>
            <pc:docMk/>
            <pc:sldMk cId="1695154936" sldId="1058"/>
            <ac:spMk id="4" creationId="{375C66BE-3BD4-9BE1-A440-D4D8E188581C}"/>
          </ac:spMkLst>
        </pc:spChg>
      </pc:sldChg>
      <pc:sldChg chg="addSp modSp mod">
        <pc:chgData name="相生 芳晴 Yoshiharu Aioi" userId="79fe64a7-0ffa-4b03-b947-c19a8e88556e" providerId="ADAL" clId="{59975007-BF85-45EB-AF16-9137EFB3478D}" dt="2023-08-01T00:52:26.346" v="1107"/>
        <pc:sldMkLst>
          <pc:docMk/>
          <pc:sldMk cId="3599357195" sldId="1061"/>
        </pc:sldMkLst>
        <pc:spChg chg="mod">
          <ac:chgData name="相生 芳晴 Yoshiharu Aioi" userId="79fe64a7-0ffa-4b03-b947-c19a8e88556e" providerId="ADAL" clId="{59975007-BF85-45EB-AF16-9137EFB3478D}" dt="2023-08-01T00:43:10.450" v="668" actId="403"/>
          <ac:spMkLst>
            <pc:docMk/>
            <pc:sldMk cId="3599357195" sldId="1061"/>
            <ac:spMk id="2" creationId="{4BC9D251-9581-7BD9-F391-B44D22848521}"/>
          </ac:spMkLst>
        </pc:spChg>
        <pc:spChg chg="add mod">
          <ac:chgData name="相生 芳晴 Yoshiharu Aioi" userId="79fe64a7-0ffa-4b03-b947-c19a8e88556e" providerId="ADAL" clId="{59975007-BF85-45EB-AF16-9137EFB3478D}" dt="2023-08-01T00:52:26.346" v="1107"/>
          <ac:spMkLst>
            <pc:docMk/>
            <pc:sldMk cId="3599357195" sldId="1061"/>
            <ac:spMk id="3" creationId="{33D81FD3-3ACC-DDB9-DF73-FC2E556779B4}"/>
          </ac:spMkLst>
        </pc:spChg>
        <pc:spChg chg="mod">
          <ac:chgData name="相生 芳晴 Yoshiharu Aioi" userId="79fe64a7-0ffa-4b03-b947-c19a8e88556e" providerId="ADAL" clId="{59975007-BF85-45EB-AF16-9137EFB3478D}" dt="2023-08-01T00:27:02.032" v="141" actId="2711"/>
          <ac:spMkLst>
            <pc:docMk/>
            <pc:sldMk cId="3599357195" sldId="1061"/>
            <ac:spMk id="19" creationId="{35E51FE2-E834-16DE-0F91-DE8018F41131}"/>
          </ac:spMkLst>
        </pc:spChg>
        <pc:graphicFrameChg chg="mod">
          <ac:chgData name="相生 芳晴 Yoshiharu Aioi" userId="79fe64a7-0ffa-4b03-b947-c19a8e88556e" providerId="ADAL" clId="{59975007-BF85-45EB-AF16-9137EFB3478D}" dt="2023-08-01T00:27:02.032" v="141" actId="2711"/>
          <ac:graphicFrameMkLst>
            <pc:docMk/>
            <pc:sldMk cId="3599357195" sldId="1061"/>
            <ac:graphicFrameMk id="4" creationId="{6F0EA9F7-F67E-22AB-1A52-F0CDFD97B7AB}"/>
          </ac:graphicFrameMkLst>
        </pc:graphicFrameChg>
        <pc:graphicFrameChg chg="mod">
          <ac:chgData name="相生 芳晴 Yoshiharu Aioi" userId="79fe64a7-0ffa-4b03-b947-c19a8e88556e" providerId="ADAL" clId="{59975007-BF85-45EB-AF16-9137EFB3478D}" dt="2023-08-01T00:27:02.032" v="141" actId="2711"/>
          <ac:graphicFrameMkLst>
            <pc:docMk/>
            <pc:sldMk cId="3599357195" sldId="1061"/>
            <ac:graphicFrameMk id="5" creationId="{BD8295E1-155E-EC42-D0CF-975738F03709}"/>
          </ac:graphicFrameMkLst>
        </pc:graphicFrameChg>
      </pc:sldChg>
      <pc:sldChg chg="addSp modSp mod">
        <pc:chgData name="相生 芳晴 Yoshiharu Aioi" userId="79fe64a7-0ffa-4b03-b947-c19a8e88556e" providerId="ADAL" clId="{59975007-BF85-45EB-AF16-9137EFB3478D}" dt="2023-08-01T00:52:23.564" v="1106"/>
        <pc:sldMkLst>
          <pc:docMk/>
          <pc:sldMk cId="3857645781" sldId="1063"/>
        </pc:sldMkLst>
        <pc:spChg chg="mod">
          <ac:chgData name="相生 芳晴 Yoshiharu Aioi" userId="79fe64a7-0ffa-4b03-b947-c19a8e88556e" providerId="ADAL" clId="{59975007-BF85-45EB-AF16-9137EFB3478D}" dt="2023-08-01T00:42:18.466" v="654" actId="403"/>
          <ac:spMkLst>
            <pc:docMk/>
            <pc:sldMk cId="3857645781" sldId="1063"/>
            <ac:spMk id="2" creationId="{4BC9D251-9581-7BD9-F391-B44D22848521}"/>
          </ac:spMkLst>
        </pc:spChg>
        <pc:spChg chg="add mod">
          <ac:chgData name="相生 芳晴 Yoshiharu Aioi" userId="79fe64a7-0ffa-4b03-b947-c19a8e88556e" providerId="ADAL" clId="{59975007-BF85-45EB-AF16-9137EFB3478D}" dt="2023-08-01T00:52:23.564" v="1106"/>
          <ac:spMkLst>
            <pc:docMk/>
            <pc:sldMk cId="3857645781" sldId="1063"/>
            <ac:spMk id="3" creationId="{395EA67C-CAD8-619E-9F2F-A245C1717B74}"/>
          </ac:spMkLst>
        </pc:spChg>
        <pc:spChg chg="mod">
          <ac:chgData name="相生 芳晴 Yoshiharu Aioi" userId="79fe64a7-0ffa-4b03-b947-c19a8e88556e" providerId="ADAL" clId="{59975007-BF85-45EB-AF16-9137EFB3478D}" dt="2023-08-01T00:36:31.167" v="348" actId="113"/>
          <ac:spMkLst>
            <pc:docMk/>
            <pc:sldMk cId="3857645781" sldId="1063"/>
            <ac:spMk id="6" creationId="{334882C3-37FE-A313-D5E5-D7F659F4FC02}"/>
          </ac:spMkLst>
        </pc:spChg>
        <pc:graphicFrameChg chg="mod">
          <ac:chgData name="相生 芳晴 Yoshiharu Aioi" userId="79fe64a7-0ffa-4b03-b947-c19a8e88556e" providerId="ADAL" clId="{59975007-BF85-45EB-AF16-9137EFB3478D}" dt="2023-08-01T00:27:09.938" v="142" actId="2711"/>
          <ac:graphicFrameMkLst>
            <pc:docMk/>
            <pc:sldMk cId="3857645781" sldId="1063"/>
            <ac:graphicFrameMk id="4" creationId="{C0492175-ACDD-531F-C148-F73736CF577A}"/>
          </ac:graphicFrameMkLst>
        </pc:graphicFrameChg>
        <pc:graphicFrameChg chg="mod">
          <ac:chgData name="相生 芳晴 Yoshiharu Aioi" userId="79fe64a7-0ffa-4b03-b947-c19a8e88556e" providerId="ADAL" clId="{59975007-BF85-45EB-AF16-9137EFB3478D}" dt="2023-08-01T00:27:09.938" v="142" actId="2711"/>
          <ac:graphicFrameMkLst>
            <pc:docMk/>
            <pc:sldMk cId="3857645781" sldId="1063"/>
            <ac:graphicFrameMk id="8" creationId="{4DA779F6-ED1B-AF2B-B33D-8814F34886A6}"/>
          </ac:graphicFrameMkLst>
        </pc:graphicFrameChg>
      </pc:sldChg>
      <pc:sldChg chg="addSp delSp modSp mod">
        <pc:chgData name="相生 芳晴 Yoshiharu Aioi" userId="79fe64a7-0ffa-4b03-b947-c19a8e88556e" providerId="ADAL" clId="{59975007-BF85-45EB-AF16-9137EFB3478D}" dt="2023-08-01T00:52:28.009" v="1108"/>
        <pc:sldMkLst>
          <pc:docMk/>
          <pc:sldMk cId="436315009" sldId="1068"/>
        </pc:sldMkLst>
        <pc:spChg chg="mod">
          <ac:chgData name="相生 芳晴 Yoshiharu Aioi" userId="79fe64a7-0ffa-4b03-b947-c19a8e88556e" providerId="ADAL" clId="{59975007-BF85-45EB-AF16-9137EFB3478D}" dt="2023-08-01T00:43:16.985" v="669" actId="403"/>
          <ac:spMkLst>
            <pc:docMk/>
            <pc:sldMk cId="436315009" sldId="1068"/>
            <ac:spMk id="2" creationId="{4BC9D251-9581-7BD9-F391-B44D22848521}"/>
          </ac:spMkLst>
        </pc:spChg>
        <pc:spChg chg="add del mod">
          <ac:chgData name="相生 芳晴 Yoshiharu Aioi" userId="79fe64a7-0ffa-4b03-b947-c19a8e88556e" providerId="ADAL" clId="{59975007-BF85-45EB-AF16-9137EFB3478D}" dt="2023-08-01T00:46:26.970" v="729" actId="478"/>
          <ac:spMkLst>
            <pc:docMk/>
            <pc:sldMk cId="436315009" sldId="1068"/>
            <ac:spMk id="3" creationId="{F0EDC2F3-BF7F-270D-FFAA-874FDEDAD59F}"/>
          </ac:spMkLst>
        </pc:spChg>
        <pc:spChg chg="add mod">
          <ac:chgData name="相生 芳晴 Yoshiharu Aioi" userId="79fe64a7-0ffa-4b03-b947-c19a8e88556e" providerId="ADAL" clId="{59975007-BF85-45EB-AF16-9137EFB3478D}" dt="2023-08-01T00:52:28.009" v="1108"/>
          <ac:spMkLst>
            <pc:docMk/>
            <pc:sldMk cId="436315009" sldId="1068"/>
            <ac:spMk id="4" creationId="{3032A714-3D3D-D32D-58F3-F925D49D0781}"/>
          </ac:spMkLst>
        </pc:spChg>
        <pc:spChg chg="mod">
          <ac:chgData name="相生 芳晴 Yoshiharu Aioi" userId="79fe64a7-0ffa-4b03-b947-c19a8e88556e" providerId="ADAL" clId="{59975007-BF85-45EB-AF16-9137EFB3478D}" dt="2023-08-01T00:37:35.737" v="371"/>
          <ac:spMkLst>
            <pc:docMk/>
            <pc:sldMk cId="436315009" sldId="1068"/>
            <ac:spMk id="19" creationId="{35E51FE2-E834-16DE-0F91-DE8018F41131}"/>
          </ac:spMkLst>
        </pc:spChg>
        <pc:graphicFrameChg chg="mod">
          <ac:chgData name="相生 芳晴 Yoshiharu Aioi" userId="79fe64a7-0ffa-4b03-b947-c19a8e88556e" providerId="ADAL" clId="{59975007-BF85-45EB-AF16-9137EFB3478D}" dt="2023-08-01T00:26:54.794" v="140" actId="2711"/>
          <ac:graphicFrameMkLst>
            <pc:docMk/>
            <pc:sldMk cId="436315009" sldId="1068"/>
            <ac:graphicFrameMk id="7" creationId="{F6C14D97-D4F4-BF55-3826-0A2BA049DABF}"/>
          </ac:graphicFrameMkLst>
        </pc:graphicFrameChg>
        <pc:graphicFrameChg chg="mod">
          <ac:chgData name="相生 芳晴 Yoshiharu Aioi" userId="79fe64a7-0ffa-4b03-b947-c19a8e88556e" providerId="ADAL" clId="{59975007-BF85-45EB-AF16-9137EFB3478D}" dt="2023-08-01T00:38:52.167" v="521"/>
          <ac:graphicFrameMkLst>
            <pc:docMk/>
            <pc:sldMk cId="436315009" sldId="1068"/>
            <ac:graphicFrameMk id="8" creationId="{698A11C5-2987-1302-BCFE-DB023A3B43CB}"/>
          </ac:graphicFrameMkLst>
        </pc:graphicFrameChg>
      </pc:sldChg>
      <pc:sldChg chg="addSp modSp mod">
        <pc:chgData name="相生 芳晴 Yoshiharu Aioi" userId="79fe64a7-0ffa-4b03-b947-c19a8e88556e" providerId="ADAL" clId="{59975007-BF85-45EB-AF16-9137EFB3478D}" dt="2023-08-01T00:52:36.797" v="1113" actId="1038"/>
        <pc:sldMkLst>
          <pc:docMk/>
          <pc:sldMk cId="2056345872" sldId="1070"/>
        </pc:sldMkLst>
        <pc:spChg chg="mod">
          <ac:chgData name="相生 芳晴 Yoshiharu Aioi" userId="79fe64a7-0ffa-4b03-b947-c19a8e88556e" providerId="ADAL" clId="{59975007-BF85-45EB-AF16-9137EFB3478D}" dt="2023-08-01T00:43:27.249" v="675" actId="404"/>
          <ac:spMkLst>
            <pc:docMk/>
            <pc:sldMk cId="2056345872" sldId="1070"/>
            <ac:spMk id="2" creationId="{4BC9D251-9581-7BD9-F391-B44D22848521}"/>
          </ac:spMkLst>
        </pc:spChg>
        <pc:spChg chg="add mod">
          <ac:chgData name="相生 芳晴 Yoshiharu Aioi" userId="79fe64a7-0ffa-4b03-b947-c19a8e88556e" providerId="ADAL" clId="{59975007-BF85-45EB-AF16-9137EFB3478D}" dt="2023-08-01T00:52:36.797" v="1113" actId="1038"/>
          <ac:spMkLst>
            <pc:docMk/>
            <pc:sldMk cId="2056345872" sldId="1070"/>
            <ac:spMk id="3" creationId="{C0B9D986-F12C-9FBB-238B-92DDEFA553CD}"/>
          </ac:spMkLst>
        </pc:spChg>
        <pc:spChg chg="mod">
          <ac:chgData name="相生 芳晴 Yoshiharu Aioi" userId="79fe64a7-0ffa-4b03-b947-c19a8e88556e" providerId="ADAL" clId="{59975007-BF85-45EB-AF16-9137EFB3478D}" dt="2023-08-01T00:26:26.534" v="137" actId="2711"/>
          <ac:spMkLst>
            <pc:docMk/>
            <pc:sldMk cId="2056345872" sldId="1070"/>
            <ac:spMk id="9" creationId="{438D0CBA-0156-1AD7-3053-F3836199BEA0}"/>
          </ac:spMkLst>
        </pc:spChg>
        <pc:spChg chg="mod">
          <ac:chgData name="相生 芳晴 Yoshiharu Aioi" userId="79fe64a7-0ffa-4b03-b947-c19a8e88556e" providerId="ADAL" clId="{59975007-BF85-45EB-AF16-9137EFB3478D}" dt="2023-08-01T00:26:26.534" v="137" actId="2711"/>
          <ac:spMkLst>
            <pc:docMk/>
            <pc:sldMk cId="2056345872" sldId="1070"/>
            <ac:spMk id="12" creationId="{3B49C1FF-3830-7B26-7ECD-E967B263720A}"/>
          </ac:spMkLst>
        </pc:spChg>
        <pc:spChg chg="mod">
          <ac:chgData name="相生 芳晴 Yoshiharu Aioi" userId="79fe64a7-0ffa-4b03-b947-c19a8e88556e" providerId="ADAL" clId="{59975007-BF85-45EB-AF16-9137EFB3478D}" dt="2023-08-01T00:49:25.358" v="905" actId="6549"/>
          <ac:spMkLst>
            <pc:docMk/>
            <pc:sldMk cId="2056345872" sldId="1070"/>
            <ac:spMk id="19" creationId="{35E51FE2-E834-16DE-0F91-DE8018F41131}"/>
          </ac:spMkLst>
        </pc:spChg>
      </pc:sldChg>
      <pc:sldChg chg="addSp modSp mod">
        <pc:chgData name="相生 芳晴 Yoshiharu Aioi" userId="79fe64a7-0ffa-4b03-b947-c19a8e88556e" providerId="ADAL" clId="{59975007-BF85-45EB-AF16-9137EFB3478D}" dt="2023-08-01T00:52:29.896" v="1109"/>
        <pc:sldMkLst>
          <pc:docMk/>
          <pc:sldMk cId="92561310" sldId="1075"/>
        </pc:sldMkLst>
        <pc:spChg chg="mod">
          <ac:chgData name="相生 芳晴 Yoshiharu Aioi" userId="79fe64a7-0ffa-4b03-b947-c19a8e88556e" providerId="ADAL" clId="{59975007-BF85-45EB-AF16-9137EFB3478D}" dt="2023-08-01T00:39:47.671" v="602" actId="20577"/>
          <ac:spMkLst>
            <pc:docMk/>
            <pc:sldMk cId="92561310" sldId="1075"/>
            <ac:spMk id="2" creationId="{4BC9D251-9581-7BD9-F391-B44D22848521}"/>
          </ac:spMkLst>
        </pc:spChg>
        <pc:spChg chg="add mod">
          <ac:chgData name="相生 芳晴 Yoshiharu Aioi" userId="79fe64a7-0ffa-4b03-b947-c19a8e88556e" providerId="ADAL" clId="{59975007-BF85-45EB-AF16-9137EFB3478D}" dt="2023-08-01T00:52:29.896" v="1109"/>
          <ac:spMkLst>
            <pc:docMk/>
            <pc:sldMk cId="92561310" sldId="1075"/>
            <ac:spMk id="4" creationId="{FCE6F9AF-8975-128C-86EA-651C26FC1FFB}"/>
          </ac:spMkLst>
        </pc:spChg>
        <pc:spChg chg="mod">
          <ac:chgData name="相生 芳晴 Yoshiharu Aioi" userId="79fe64a7-0ffa-4b03-b947-c19a8e88556e" providerId="ADAL" clId="{59975007-BF85-45EB-AF16-9137EFB3478D}" dt="2023-08-01T00:26:43.563" v="139" actId="14100"/>
          <ac:spMkLst>
            <pc:docMk/>
            <pc:sldMk cId="92561310" sldId="1075"/>
            <ac:spMk id="6" creationId="{43947BCA-5CA8-489C-7C0C-3A4237BF194B}"/>
          </ac:spMkLst>
        </pc:spChg>
        <pc:spChg chg="mod">
          <ac:chgData name="相生 芳晴 Yoshiharu Aioi" userId="79fe64a7-0ffa-4b03-b947-c19a8e88556e" providerId="ADAL" clId="{59975007-BF85-45EB-AF16-9137EFB3478D}" dt="2023-08-01T00:47:43.658" v="793" actId="6549"/>
          <ac:spMkLst>
            <pc:docMk/>
            <pc:sldMk cId="92561310" sldId="1075"/>
            <ac:spMk id="19" creationId="{35E51FE2-E834-16DE-0F91-DE8018F41131}"/>
          </ac:spMkLst>
        </pc:spChg>
        <pc:graphicFrameChg chg="mod">
          <ac:chgData name="相生 芳晴 Yoshiharu Aioi" userId="79fe64a7-0ffa-4b03-b947-c19a8e88556e" providerId="ADAL" clId="{59975007-BF85-45EB-AF16-9137EFB3478D}" dt="2023-08-01T00:39:28.488" v="567"/>
          <ac:graphicFrameMkLst>
            <pc:docMk/>
            <pc:sldMk cId="92561310" sldId="1075"/>
            <ac:graphicFrameMk id="3" creationId="{B17DF4CB-2753-32D8-0009-2257DB925CB1}"/>
          </ac:graphicFrameMkLst>
        </pc:graphicFrameChg>
        <pc:graphicFrameChg chg="mod">
          <ac:chgData name="相生 芳晴 Yoshiharu Aioi" userId="79fe64a7-0ffa-4b03-b947-c19a8e88556e" providerId="ADAL" clId="{59975007-BF85-45EB-AF16-9137EFB3478D}" dt="2023-08-01T00:26:37.194" v="138" actId="2711"/>
          <ac:graphicFrameMkLst>
            <pc:docMk/>
            <pc:sldMk cId="92561310" sldId="1075"/>
            <ac:graphicFrameMk id="5" creationId="{299AED06-7F10-A70B-DF76-7F2641E18133}"/>
          </ac:graphicFrameMkLst>
        </pc:graphicFrameChg>
      </pc:sldChg>
      <pc:sldChg chg="addSp modSp add mod">
        <pc:chgData name="相生 芳晴 Yoshiharu Aioi" userId="79fe64a7-0ffa-4b03-b947-c19a8e88556e" providerId="ADAL" clId="{59975007-BF85-45EB-AF16-9137EFB3478D}" dt="2023-08-01T00:54:10.222" v="1160" actId="403"/>
        <pc:sldMkLst>
          <pc:docMk/>
          <pc:sldMk cId="2506954607" sldId="1076"/>
        </pc:sldMkLst>
        <pc:spChg chg="mod">
          <ac:chgData name="相生 芳晴 Yoshiharu Aioi" userId="79fe64a7-0ffa-4b03-b947-c19a8e88556e" providerId="ADAL" clId="{59975007-BF85-45EB-AF16-9137EFB3478D}" dt="2023-08-01T00:54:10.222" v="1160" actId="403"/>
          <ac:spMkLst>
            <pc:docMk/>
            <pc:sldMk cId="2506954607" sldId="1076"/>
            <ac:spMk id="2" creationId="{979BEE97-8165-9FA2-8C90-75112B686545}"/>
          </ac:spMkLst>
        </pc:spChg>
        <pc:spChg chg="add mod">
          <ac:chgData name="相生 芳晴 Yoshiharu Aioi" userId="79fe64a7-0ffa-4b03-b947-c19a8e88556e" providerId="ADAL" clId="{59975007-BF85-45EB-AF16-9137EFB3478D}" dt="2023-08-01T00:52:20.904" v="1105"/>
          <ac:spMkLst>
            <pc:docMk/>
            <pc:sldMk cId="2506954607" sldId="1076"/>
            <ac:spMk id="3" creationId="{1586317D-31EF-D500-F288-1AC981CB72F1}"/>
          </ac:spMkLst>
        </pc:spChg>
      </pc:sldChg>
      <pc:sldChg chg="new del">
        <pc:chgData name="相生 芳晴 Yoshiharu Aioi" userId="79fe64a7-0ffa-4b03-b947-c19a8e88556e" providerId="ADAL" clId="{59975007-BF85-45EB-AF16-9137EFB3478D}" dt="2023-08-01T00:44:04.075" v="679" actId="47"/>
        <pc:sldMkLst>
          <pc:docMk/>
          <pc:sldMk cId="3625525107" sldId="1076"/>
        </pc:sldMkLst>
      </pc:sldChg>
      <pc:sldChg chg="delSp modSp del mod">
        <pc:chgData name="相生 芳晴 Yoshiharu Aioi" userId="79fe64a7-0ffa-4b03-b947-c19a8e88556e" providerId="ADAL" clId="{59975007-BF85-45EB-AF16-9137EFB3478D}" dt="2023-08-01T00:35:00.303" v="326" actId="47"/>
        <pc:sldMkLst>
          <pc:docMk/>
          <pc:sldMk cId="4274643248" sldId="1076"/>
        </pc:sldMkLst>
        <pc:spChg chg="mod">
          <ac:chgData name="相生 芳晴 Yoshiharu Aioi" userId="79fe64a7-0ffa-4b03-b947-c19a8e88556e" providerId="ADAL" clId="{59975007-BF85-45EB-AF16-9137EFB3478D}" dt="2023-08-01T00:25:06.579" v="132" actId="2711"/>
          <ac:spMkLst>
            <pc:docMk/>
            <pc:sldMk cId="4274643248" sldId="1076"/>
            <ac:spMk id="2" creationId="{E0FD7650-9693-AA40-8647-456B3878A3E7}"/>
          </ac:spMkLst>
        </pc:spChg>
        <pc:spChg chg="mod">
          <ac:chgData name="相生 芳晴 Yoshiharu Aioi" userId="79fe64a7-0ffa-4b03-b947-c19a8e88556e" providerId="ADAL" clId="{59975007-BF85-45EB-AF16-9137EFB3478D}" dt="2023-08-01T00:31:10.854" v="238" actId="20577"/>
          <ac:spMkLst>
            <pc:docMk/>
            <pc:sldMk cId="4274643248" sldId="1076"/>
            <ac:spMk id="4" creationId="{D8FAAD93-85B0-9BC1-8719-A55CE1EB22BF}"/>
          </ac:spMkLst>
        </pc:spChg>
        <pc:spChg chg="del mod">
          <ac:chgData name="相生 芳晴 Yoshiharu Aioi" userId="79fe64a7-0ffa-4b03-b947-c19a8e88556e" providerId="ADAL" clId="{59975007-BF85-45EB-AF16-9137EFB3478D}" dt="2023-08-01T00:31:21.279" v="241"/>
          <ac:spMkLst>
            <pc:docMk/>
            <pc:sldMk cId="4274643248" sldId="1076"/>
            <ac:spMk id="5" creationId="{7ACD66DE-250D-46D6-A8A5-5DED19E47976}"/>
          </ac:spMkLst>
        </pc:spChg>
        <pc:spChg chg="del mod">
          <ac:chgData name="相生 芳晴 Yoshiharu Aioi" userId="79fe64a7-0ffa-4b03-b947-c19a8e88556e" providerId="ADAL" clId="{59975007-BF85-45EB-AF16-9137EFB3478D}" dt="2023-08-01T00:32:24.917" v="264" actId="478"/>
          <ac:spMkLst>
            <pc:docMk/>
            <pc:sldMk cId="4274643248" sldId="1076"/>
            <ac:spMk id="9" creationId="{23260593-6DBD-C3EE-D545-AB06F26EE29E}"/>
          </ac:spMkLst>
        </pc:spChg>
      </pc:sldChg>
      <pc:sldChg chg="modSp add mod">
        <pc:chgData name="相生 芳晴 Yoshiharu Aioi" userId="79fe64a7-0ffa-4b03-b947-c19a8e88556e" providerId="ADAL" clId="{59975007-BF85-45EB-AF16-9137EFB3478D}" dt="2023-08-01T00:54:03.532" v="1159" actId="403"/>
        <pc:sldMkLst>
          <pc:docMk/>
          <pc:sldMk cId="301605330" sldId="1077"/>
        </pc:sldMkLst>
        <pc:spChg chg="mod">
          <ac:chgData name="相生 芳晴 Yoshiharu Aioi" userId="79fe64a7-0ffa-4b03-b947-c19a8e88556e" providerId="ADAL" clId="{59975007-BF85-45EB-AF16-9137EFB3478D}" dt="2023-08-01T00:54:03.532" v="1159" actId="403"/>
          <ac:spMkLst>
            <pc:docMk/>
            <pc:sldMk cId="301605330" sldId="1077"/>
            <ac:spMk id="2" creationId="{979BEE97-8165-9FA2-8C90-75112B686545}"/>
          </ac:spMkLst>
        </pc:spChg>
      </pc:sldChg>
    </pc:docChg>
  </pc:docChgLst>
  <pc:docChgLst>
    <pc:chgData name="木村 汐里 SHIORI KIMURA" userId="S::01044223@sophiamail.sophia.ac.jp::e9e6d514-899a-4d92-8fe3-db3b44ae4bc1" providerId="AD" clId="Web-{06EE846E-EDF1-4F55-B2AA-97BAD42DC287}"/>
    <pc:docChg chg="">
      <pc:chgData name="木村 汐里 SHIORI KIMURA" userId="S::01044223@sophiamail.sophia.ac.jp::e9e6d514-899a-4d92-8fe3-db3b44ae4bc1" providerId="AD" clId="Web-{06EE846E-EDF1-4F55-B2AA-97BAD42DC287}" dt="2023-08-21T01:07:32.692" v="0"/>
      <pc:docMkLst>
        <pc:docMk/>
      </pc:docMkLst>
      <pc:sldChg chg="addCm">
        <pc:chgData name="木村 汐里 SHIORI KIMURA" userId="S::01044223@sophiamail.sophia.ac.jp::e9e6d514-899a-4d92-8fe3-db3b44ae4bc1" providerId="AD" clId="Web-{06EE846E-EDF1-4F55-B2AA-97BAD42DC287}" dt="2023-08-21T01:07:32.692" v="0"/>
        <pc:sldMkLst>
          <pc:docMk/>
          <pc:sldMk cId="2056345872" sldId="1070"/>
        </pc:sldMkLst>
        <pc:extLst>
          <p:ext xmlns:p="http://schemas.openxmlformats.org/presentationml/2006/main" uri="{D6D511B9-2390-475A-947B-AFAB55BFBCF1}">
            <pc226:cmChg xmlns:pc226="http://schemas.microsoft.com/office/powerpoint/2022/06/main/command" chg="add">
              <pc226:chgData name="木村 汐里 SHIORI KIMURA" userId="S::01044223@sophiamail.sophia.ac.jp::e9e6d514-899a-4d92-8fe3-db3b44ae4bc1" providerId="AD" clId="Web-{06EE846E-EDF1-4F55-B2AA-97BAD42DC287}" dt="2023-08-21T01:07:32.692" v="0"/>
              <pc2:cmMkLst xmlns:pc2="http://schemas.microsoft.com/office/powerpoint/2019/9/main/command">
                <pc:docMk/>
                <pc:sldMk cId="2056345872" sldId="1070"/>
                <pc2:cmMk id="{7FCC74C1-ED97-4D91-9EC8-B0A53C1B732E}"/>
              </pc2:cmMkLst>
            </pc226:cmChg>
          </p:ext>
        </pc:extLst>
      </pc:sldChg>
    </pc:docChg>
  </pc:docChgLst>
  <pc:docChgLst>
    <pc:chgData name="木村 汐里 SHIORI KIMURA" userId="S::01044223@sophiamail.sophia.ac.jp::e9e6d514-899a-4d92-8fe3-db3b44ae4bc1" providerId="AD" clId="Web-{84EAC0F1-0B18-4E51-AEC7-6B6DF4AA075E}"/>
    <pc:docChg chg="mod modSld">
      <pc:chgData name="木村 汐里 SHIORI KIMURA" userId="S::01044223@sophiamail.sophia.ac.jp::e9e6d514-899a-4d92-8fe3-db3b44ae4bc1" providerId="AD" clId="Web-{84EAC0F1-0B18-4E51-AEC7-6B6DF4AA075E}" dt="2023-08-21T00:58:45.187" v="70"/>
      <pc:docMkLst>
        <pc:docMk/>
      </pc:docMkLst>
      <pc:sldChg chg="modSp">
        <pc:chgData name="木村 汐里 SHIORI KIMURA" userId="S::01044223@sophiamail.sophia.ac.jp::e9e6d514-899a-4d92-8fe3-db3b44ae4bc1" providerId="AD" clId="Web-{84EAC0F1-0B18-4E51-AEC7-6B6DF4AA075E}" dt="2023-08-21T00:33:42.079" v="9" actId="20577"/>
        <pc:sldMkLst>
          <pc:docMk/>
          <pc:sldMk cId="20567371" sldId="1057"/>
        </pc:sldMkLst>
        <pc:spChg chg="mod">
          <ac:chgData name="木村 汐里 SHIORI KIMURA" userId="S::01044223@sophiamail.sophia.ac.jp::e9e6d514-899a-4d92-8fe3-db3b44ae4bc1" providerId="AD" clId="Web-{84EAC0F1-0B18-4E51-AEC7-6B6DF4AA075E}" dt="2023-08-21T00:33:42.079" v="9" actId="20577"/>
          <ac:spMkLst>
            <pc:docMk/>
            <pc:sldMk cId="20567371" sldId="1057"/>
            <ac:spMk id="4" creationId="{D8FAAD93-85B0-9BC1-8719-A55CE1EB22BF}"/>
          </ac:spMkLst>
        </pc:spChg>
      </pc:sldChg>
      <pc:sldChg chg="modSp">
        <pc:chgData name="木村 汐里 SHIORI KIMURA" userId="S::01044223@sophiamail.sophia.ac.jp::e9e6d514-899a-4d92-8fe3-db3b44ae4bc1" providerId="AD" clId="Web-{84EAC0F1-0B18-4E51-AEC7-6B6DF4AA075E}" dt="2023-08-21T00:35:43.864" v="13" actId="20577"/>
        <pc:sldMkLst>
          <pc:docMk/>
          <pc:sldMk cId="1695154936" sldId="1058"/>
        </pc:sldMkLst>
        <pc:spChg chg="mod">
          <ac:chgData name="木村 汐里 SHIORI KIMURA" userId="S::01044223@sophiamail.sophia.ac.jp::e9e6d514-899a-4d92-8fe3-db3b44ae4bc1" providerId="AD" clId="Web-{84EAC0F1-0B18-4E51-AEC7-6B6DF4AA075E}" dt="2023-08-21T00:35:43.864" v="13" actId="20577"/>
          <ac:spMkLst>
            <pc:docMk/>
            <pc:sldMk cId="1695154936" sldId="1058"/>
            <ac:spMk id="2" creationId="{979BEE97-8165-9FA2-8C90-75112B686545}"/>
          </ac:spMkLst>
        </pc:spChg>
      </pc:sldChg>
      <pc:sldChg chg="modSp addCm">
        <pc:chgData name="木村 汐里 SHIORI KIMURA" userId="S::01044223@sophiamail.sophia.ac.jp::e9e6d514-899a-4d92-8fe3-db3b44ae4bc1" providerId="AD" clId="Web-{84EAC0F1-0B18-4E51-AEC7-6B6DF4AA075E}" dt="2023-08-21T00:58:45.187" v="70"/>
        <pc:sldMkLst>
          <pc:docMk/>
          <pc:sldMk cId="3599357195" sldId="1061"/>
        </pc:sldMkLst>
        <pc:spChg chg="mod">
          <ac:chgData name="木村 汐里 SHIORI KIMURA" userId="S::01044223@sophiamail.sophia.ac.jp::e9e6d514-899a-4d92-8fe3-db3b44ae4bc1" providerId="AD" clId="Web-{84EAC0F1-0B18-4E51-AEC7-6B6DF4AA075E}" dt="2023-08-21T00:39:17.386" v="27" actId="20577"/>
          <ac:spMkLst>
            <pc:docMk/>
            <pc:sldMk cId="3599357195" sldId="1061"/>
            <ac:spMk id="19" creationId="{35E51FE2-E834-16DE-0F91-DE8018F41131}"/>
          </ac:spMkLst>
        </pc:spChg>
        <pc:extLst>
          <p:ext xmlns:p="http://schemas.openxmlformats.org/presentationml/2006/main" uri="{D6D511B9-2390-475A-947B-AFAB55BFBCF1}">
            <pc226:cmChg xmlns:pc226="http://schemas.microsoft.com/office/powerpoint/2022/06/main/command" chg="add">
              <pc226:chgData name="木村 汐里 SHIORI KIMURA" userId="S::01044223@sophiamail.sophia.ac.jp::e9e6d514-899a-4d92-8fe3-db3b44ae4bc1" providerId="AD" clId="Web-{84EAC0F1-0B18-4E51-AEC7-6B6DF4AA075E}" dt="2023-08-21T00:58:45.187" v="70"/>
              <pc2:cmMkLst xmlns:pc2="http://schemas.microsoft.com/office/powerpoint/2019/9/main/command">
                <pc:docMk/>
                <pc:sldMk cId="3599357195" sldId="1061"/>
                <pc2:cmMk id="{BBC2BA10-0D14-43BE-830D-B71E00F530D2}"/>
              </pc2:cmMkLst>
            </pc226:cmChg>
          </p:ext>
        </pc:extLst>
      </pc:sldChg>
      <pc:sldChg chg="modSp addCm">
        <pc:chgData name="木村 汐里 SHIORI KIMURA" userId="S::01044223@sophiamail.sophia.ac.jp::e9e6d514-899a-4d92-8fe3-db3b44ae4bc1" providerId="AD" clId="Web-{84EAC0F1-0B18-4E51-AEC7-6B6DF4AA075E}" dt="2023-08-21T00:56:36.667" v="69"/>
        <pc:sldMkLst>
          <pc:docMk/>
          <pc:sldMk cId="436315009" sldId="1068"/>
        </pc:sldMkLst>
        <pc:spChg chg="mod">
          <ac:chgData name="木村 汐里 SHIORI KIMURA" userId="S::01044223@sophiamail.sophia.ac.jp::e9e6d514-899a-4d92-8fe3-db3b44ae4bc1" providerId="AD" clId="Web-{84EAC0F1-0B18-4E51-AEC7-6B6DF4AA075E}" dt="2023-08-21T00:49:19.201" v="39" actId="20577"/>
          <ac:spMkLst>
            <pc:docMk/>
            <pc:sldMk cId="436315009" sldId="1068"/>
            <ac:spMk id="19" creationId="{35E51FE2-E834-16DE-0F91-DE8018F41131}"/>
          </ac:spMkLst>
        </pc:spChg>
        <pc:extLst>
          <p:ext xmlns:p="http://schemas.openxmlformats.org/presentationml/2006/main" uri="{D6D511B9-2390-475A-947B-AFAB55BFBCF1}">
            <pc226:cmChg xmlns:pc226="http://schemas.microsoft.com/office/powerpoint/2022/06/main/command" chg="add">
              <pc226:chgData name="木村 汐里 SHIORI KIMURA" userId="S::01044223@sophiamail.sophia.ac.jp::e9e6d514-899a-4d92-8fe3-db3b44ae4bc1" providerId="AD" clId="Web-{84EAC0F1-0B18-4E51-AEC7-6B6DF4AA075E}" dt="2023-08-21T00:56:36.667" v="69"/>
              <pc2:cmMkLst xmlns:pc2="http://schemas.microsoft.com/office/powerpoint/2019/9/main/command">
                <pc:docMk/>
                <pc:sldMk cId="436315009" sldId="1068"/>
                <pc2:cmMk id="{15CDBED2-06DC-4B59-83B7-C9EBA4829B44}"/>
              </pc2:cmMkLst>
            </pc226:cmChg>
          </p:ext>
        </pc:extLst>
      </pc:sldChg>
      <pc:sldChg chg="modSp addCm">
        <pc:chgData name="木村 汐里 SHIORI KIMURA" userId="S::01044223@sophiamail.sophia.ac.jp::e9e6d514-899a-4d92-8fe3-db3b44ae4bc1" providerId="AD" clId="Web-{84EAC0F1-0B18-4E51-AEC7-6B6DF4AA075E}" dt="2023-08-21T00:55:41.838" v="68"/>
        <pc:sldMkLst>
          <pc:docMk/>
          <pc:sldMk cId="92561310" sldId="1075"/>
        </pc:sldMkLst>
        <pc:spChg chg="mod">
          <ac:chgData name="木村 汐里 SHIORI KIMURA" userId="S::01044223@sophiamail.sophia.ac.jp::e9e6d514-899a-4d92-8fe3-db3b44ae4bc1" providerId="AD" clId="Web-{84EAC0F1-0B18-4E51-AEC7-6B6DF4AA075E}" dt="2023-08-21T00:54:22.929" v="66" actId="20577"/>
          <ac:spMkLst>
            <pc:docMk/>
            <pc:sldMk cId="92561310" sldId="1075"/>
            <ac:spMk id="2" creationId="{4BC9D251-9581-7BD9-F391-B44D22848521}"/>
          </ac:spMkLst>
        </pc:spChg>
        <pc:spChg chg="mod">
          <ac:chgData name="木村 汐里 SHIORI KIMURA" userId="S::01044223@sophiamail.sophia.ac.jp::e9e6d514-899a-4d92-8fe3-db3b44ae4bc1" providerId="AD" clId="Web-{84EAC0F1-0B18-4E51-AEC7-6B6DF4AA075E}" dt="2023-08-21T00:54:10.350" v="65" actId="20577"/>
          <ac:spMkLst>
            <pc:docMk/>
            <pc:sldMk cId="92561310" sldId="1075"/>
            <ac:spMk id="19" creationId="{35E51FE2-E834-16DE-0F91-DE8018F41131}"/>
          </ac:spMkLst>
        </pc:spChg>
        <pc:extLst>
          <p:ext xmlns:p="http://schemas.openxmlformats.org/presentationml/2006/main" uri="{D6D511B9-2390-475A-947B-AFAB55BFBCF1}">
            <pc226:cmChg xmlns:pc226="http://schemas.microsoft.com/office/powerpoint/2022/06/main/command" chg="add">
              <pc226:chgData name="木村 汐里 SHIORI KIMURA" userId="S::01044223@sophiamail.sophia.ac.jp::e9e6d514-899a-4d92-8fe3-db3b44ae4bc1" providerId="AD" clId="Web-{84EAC0F1-0B18-4E51-AEC7-6B6DF4AA075E}" dt="2023-08-21T00:55:41.838" v="68"/>
              <pc2:cmMkLst xmlns:pc2="http://schemas.microsoft.com/office/powerpoint/2019/9/main/command">
                <pc:docMk/>
                <pc:sldMk cId="92561310" sldId="1075"/>
                <pc2:cmMk id="{0B1F099B-FB82-4FE4-9AEC-7E9D0FBE0DB0}"/>
              </pc2:cmMkLst>
            </pc226:cmChg>
          </p:ext>
        </pc:extLst>
      </pc:sldChg>
    </pc:docChg>
  </pc:docChgLst>
  <pc:docChgLst>
    <pc:chgData name="原田 健 KEN HARADA" userId="7dd9b48e-650a-41b2-8596-439478685ce0" providerId="ADAL" clId="{571B8BC8-FC66-40A6-B27D-A23B5542AD30}"/>
    <pc:docChg chg="undo redo custSel addSld delSld modSld sldOrd">
      <pc:chgData name="原田 健 KEN HARADA" userId="7dd9b48e-650a-41b2-8596-439478685ce0" providerId="ADAL" clId="{571B8BC8-FC66-40A6-B27D-A23B5542AD30}" dt="2023-08-22T07:24:30.249" v="12220" actId="1035"/>
      <pc:docMkLst>
        <pc:docMk/>
      </pc:docMkLst>
      <pc:sldChg chg="addSp modSp mod">
        <pc:chgData name="原田 健 KEN HARADA" userId="7dd9b48e-650a-41b2-8596-439478685ce0" providerId="ADAL" clId="{571B8BC8-FC66-40A6-B27D-A23B5542AD30}" dt="2023-08-22T06:42:55.758" v="12066" actId="1076"/>
        <pc:sldMkLst>
          <pc:docMk/>
          <pc:sldMk cId="2780899381" sldId="257"/>
        </pc:sldMkLst>
        <pc:spChg chg="mod">
          <ac:chgData name="原田 健 KEN HARADA" userId="7dd9b48e-650a-41b2-8596-439478685ce0" providerId="ADAL" clId="{571B8BC8-FC66-40A6-B27D-A23B5542AD30}" dt="2023-08-21T02:43:42.640" v="10173" actId="20577"/>
          <ac:spMkLst>
            <pc:docMk/>
            <pc:sldMk cId="2780899381" sldId="257"/>
            <ac:spMk id="7" creationId="{3E6E7D43-2A55-B62F-814D-B8596BDD4A71}"/>
          </ac:spMkLst>
        </pc:spChg>
        <pc:spChg chg="mod">
          <ac:chgData name="原田 健 KEN HARADA" userId="7dd9b48e-650a-41b2-8596-439478685ce0" providerId="ADAL" clId="{571B8BC8-FC66-40A6-B27D-A23B5542AD30}" dt="2023-08-22T04:32:35.733" v="11389" actId="20577"/>
          <ac:spMkLst>
            <pc:docMk/>
            <pc:sldMk cId="2780899381" sldId="257"/>
            <ac:spMk id="11" creationId="{10F58DD7-6451-4E21-96B4-67AABEBF735A}"/>
          </ac:spMkLst>
        </pc:spChg>
        <pc:picChg chg="add mod">
          <ac:chgData name="原田 健 KEN HARADA" userId="7dd9b48e-650a-41b2-8596-439478685ce0" providerId="ADAL" clId="{571B8BC8-FC66-40A6-B27D-A23B5542AD30}" dt="2023-08-22T06:42:55.758" v="12066" actId="1076"/>
          <ac:picMkLst>
            <pc:docMk/>
            <pc:sldMk cId="2780899381" sldId="257"/>
            <ac:picMk id="3" creationId="{13347618-C2D0-7420-9B80-A2816DD8017C}"/>
          </ac:picMkLst>
        </pc:picChg>
      </pc:sldChg>
      <pc:sldChg chg="del">
        <pc:chgData name="原田 健 KEN HARADA" userId="7dd9b48e-650a-41b2-8596-439478685ce0" providerId="ADAL" clId="{571B8BC8-FC66-40A6-B27D-A23B5542AD30}" dt="2023-07-31T06:51:28.607" v="8934" actId="47"/>
        <pc:sldMkLst>
          <pc:docMk/>
          <pc:sldMk cId="2842399572" sldId="1044"/>
        </pc:sldMkLst>
      </pc:sldChg>
      <pc:sldChg chg="del">
        <pc:chgData name="原田 健 KEN HARADA" userId="7dd9b48e-650a-41b2-8596-439478685ce0" providerId="ADAL" clId="{571B8BC8-FC66-40A6-B27D-A23B5542AD30}" dt="2023-07-31T06:51:28.052" v="8931" actId="47"/>
        <pc:sldMkLst>
          <pc:docMk/>
          <pc:sldMk cId="3109627147" sldId="1045"/>
        </pc:sldMkLst>
      </pc:sldChg>
      <pc:sldChg chg="del">
        <pc:chgData name="原田 健 KEN HARADA" userId="7dd9b48e-650a-41b2-8596-439478685ce0" providerId="ADAL" clId="{571B8BC8-FC66-40A6-B27D-A23B5542AD30}" dt="2023-07-31T06:51:27.163" v="8926" actId="47"/>
        <pc:sldMkLst>
          <pc:docMk/>
          <pc:sldMk cId="3669518437" sldId="1046"/>
        </pc:sldMkLst>
      </pc:sldChg>
      <pc:sldChg chg="del">
        <pc:chgData name="原田 健 KEN HARADA" userId="7dd9b48e-650a-41b2-8596-439478685ce0" providerId="ADAL" clId="{571B8BC8-FC66-40A6-B27D-A23B5542AD30}" dt="2023-07-31T06:51:26.466" v="8922" actId="47"/>
        <pc:sldMkLst>
          <pc:docMk/>
          <pc:sldMk cId="3653445384" sldId="1047"/>
        </pc:sldMkLst>
      </pc:sldChg>
      <pc:sldChg chg="addSp delSp modSp mod">
        <pc:chgData name="原田 健 KEN HARADA" userId="7dd9b48e-650a-41b2-8596-439478685ce0" providerId="ADAL" clId="{571B8BC8-FC66-40A6-B27D-A23B5542AD30}" dt="2023-08-22T06:42:14.173" v="12061" actId="1035"/>
        <pc:sldMkLst>
          <pc:docMk/>
          <pc:sldMk cId="2071010549" sldId="1048"/>
        </pc:sldMkLst>
        <pc:spChg chg="del mod">
          <ac:chgData name="原田 健 KEN HARADA" userId="7dd9b48e-650a-41b2-8596-439478685ce0" providerId="ADAL" clId="{571B8BC8-FC66-40A6-B27D-A23B5542AD30}" dt="2023-07-24T04:03:49.762" v="2259" actId="21"/>
          <ac:spMkLst>
            <pc:docMk/>
            <pc:sldMk cId="2071010549" sldId="1048"/>
            <ac:spMk id="2" creationId="{DC9B8E3B-A080-9F5E-34FD-CE4B2CFB2271}"/>
          </ac:spMkLst>
        </pc:spChg>
        <pc:spChg chg="add del mod">
          <ac:chgData name="原田 健 KEN HARADA" userId="7dd9b48e-650a-41b2-8596-439478685ce0" providerId="ADAL" clId="{571B8BC8-FC66-40A6-B27D-A23B5542AD30}" dt="2023-07-31T01:57:08.616" v="6441" actId="21"/>
          <ac:spMkLst>
            <pc:docMk/>
            <pc:sldMk cId="2071010549" sldId="1048"/>
            <ac:spMk id="2" creationId="{F9511FFC-A501-364B-6AEF-6FAE1DA3E3BA}"/>
          </ac:spMkLst>
        </pc:spChg>
        <pc:spChg chg="del">
          <ac:chgData name="原田 健 KEN HARADA" userId="7dd9b48e-650a-41b2-8596-439478685ce0" providerId="ADAL" clId="{571B8BC8-FC66-40A6-B27D-A23B5542AD30}" dt="2023-07-24T04:03:16.714" v="2251" actId="21"/>
          <ac:spMkLst>
            <pc:docMk/>
            <pc:sldMk cId="2071010549" sldId="1048"/>
            <ac:spMk id="3" creationId="{B5A3DAB1-BABB-0046-06E9-D803FF0FBD06}"/>
          </ac:spMkLst>
        </pc:spChg>
        <pc:spChg chg="add mod">
          <ac:chgData name="原田 健 KEN HARADA" userId="7dd9b48e-650a-41b2-8596-439478685ce0" providerId="ADAL" clId="{571B8BC8-FC66-40A6-B27D-A23B5542AD30}" dt="2023-08-22T06:40:48.365" v="12053"/>
          <ac:spMkLst>
            <pc:docMk/>
            <pc:sldMk cId="2071010549" sldId="1048"/>
            <ac:spMk id="4" creationId="{C8AB1C68-F787-32C6-E37C-C1B8602419B0}"/>
          </ac:spMkLst>
        </pc:spChg>
        <pc:spChg chg="add del">
          <ac:chgData name="原田 健 KEN HARADA" userId="7dd9b48e-650a-41b2-8596-439478685ce0" providerId="ADAL" clId="{571B8BC8-FC66-40A6-B27D-A23B5542AD30}" dt="2023-08-22T06:40:57.265" v="12055" actId="22"/>
          <ac:spMkLst>
            <pc:docMk/>
            <pc:sldMk cId="2071010549" sldId="1048"/>
            <ac:spMk id="5" creationId="{AB4852C8-950E-7F68-51E1-85558AC1A08F}"/>
          </ac:spMkLst>
        </pc:spChg>
        <pc:spChg chg="add del mod">
          <ac:chgData name="原田 健 KEN HARADA" userId="7dd9b48e-650a-41b2-8596-439478685ce0" providerId="ADAL" clId="{571B8BC8-FC66-40A6-B27D-A23B5542AD30}" dt="2023-07-31T01:57:17.142" v="6443" actId="21"/>
          <ac:spMkLst>
            <pc:docMk/>
            <pc:sldMk cId="2071010549" sldId="1048"/>
            <ac:spMk id="6" creationId="{F50CE072-A857-6E4B-30B2-BD303852E655}"/>
          </ac:spMkLst>
        </pc:spChg>
        <pc:spChg chg="add del mod">
          <ac:chgData name="原田 健 KEN HARADA" userId="7dd9b48e-650a-41b2-8596-439478685ce0" providerId="ADAL" clId="{571B8BC8-FC66-40A6-B27D-A23B5542AD30}" dt="2023-07-24T03:44:46.751" v="2142" actId="21"/>
          <ac:spMkLst>
            <pc:docMk/>
            <pc:sldMk cId="2071010549" sldId="1048"/>
            <ac:spMk id="7" creationId="{D638B030-D279-8D8E-6F5A-F02F18D7EE7B}"/>
          </ac:spMkLst>
        </pc:spChg>
        <pc:spChg chg="del">
          <ac:chgData name="原田 健 KEN HARADA" userId="7dd9b48e-650a-41b2-8596-439478685ce0" providerId="ADAL" clId="{571B8BC8-FC66-40A6-B27D-A23B5542AD30}" dt="2023-07-24T04:03:12.587" v="2250" actId="21"/>
          <ac:spMkLst>
            <pc:docMk/>
            <pc:sldMk cId="2071010549" sldId="1048"/>
            <ac:spMk id="8" creationId="{C994EBF1-984F-0485-ADC6-7418A6C167EB}"/>
          </ac:spMkLst>
        </pc:spChg>
        <pc:spChg chg="add del mod">
          <ac:chgData name="原田 健 KEN HARADA" userId="7dd9b48e-650a-41b2-8596-439478685ce0" providerId="ADAL" clId="{571B8BC8-FC66-40A6-B27D-A23B5542AD30}" dt="2023-07-24T04:03:26.344" v="2253" actId="21"/>
          <ac:spMkLst>
            <pc:docMk/>
            <pc:sldMk cId="2071010549" sldId="1048"/>
            <ac:spMk id="10" creationId="{8F503ABE-0AB0-AFBB-E1CC-1702AA3E6AB7}"/>
          </ac:spMkLst>
        </pc:spChg>
        <pc:picChg chg="add mod">
          <ac:chgData name="原田 健 KEN HARADA" userId="7dd9b48e-650a-41b2-8596-439478685ce0" providerId="ADAL" clId="{571B8BC8-FC66-40A6-B27D-A23B5542AD30}" dt="2023-08-22T06:42:14.173" v="12061" actId="1035"/>
          <ac:picMkLst>
            <pc:docMk/>
            <pc:sldMk cId="2071010549" sldId="1048"/>
            <ac:picMk id="7" creationId="{24F103AE-42C8-301C-640B-213B6867FE85}"/>
          </ac:picMkLst>
        </pc:picChg>
      </pc:sldChg>
      <pc:sldChg chg="del">
        <pc:chgData name="原田 健 KEN HARADA" userId="7dd9b48e-650a-41b2-8596-439478685ce0" providerId="ADAL" clId="{571B8BC8-FC66-40A6-B27D-A23B5542AD30}" dt="2023-07-31T06:51:28.237" v="8932" actId="47"/>
        <pc:sldMkLst>
          <pc:docMk/>
          <pc:sldMk cId="1236977624" sldId="1049"/>
        </pc:sldMkLst>
      </pc:sldChg>
      <pc:sldChg chg="del">
        <pc:chgData name="原田 健 KEN HARADA" userId="7dd9b48e-650a-41b2-8596-439478685ce0" providerId="ADAL" clId="{571B8BC8-FC66-40A6-B27D-A23B5542AD30}" dt="2023-07-31T06:51:27.867" v="8930" actId="47"/>
        <pc:sldMkLst>
          <pc:docMk/>
          <pc:sldMk cId="1796327341" sldId="1050"/>
        </pc:sldMkLst>
      </pc:sldChg>
      <pc:sldChg chg="del">
        <pc:chgData name="原田 健 KEN HARADA" userId="7dd9b48e-650a-41b2-8596-439478685ce0" providerId="ADAL" clId="{571B8BC8-FC66-40A6-B27D-A23B5542AD30}" dt="2023-07-31T06:51:27.667" v="8929" actId="47"/>
        <pc:sldMkLst>
          <pc:docMk/>
          <pc:sldMk cId="3041989120" sldId="1051"/>
        </pc:sldMkLst>
      </pc:sldChg>
      <pc:sldChg chg="del">
        <pc:chgData name="原田 健 KEN HARADA" userId="7dd9b48e-650a-41b2-8596-439478685ce0" providerId="ADAL" clId="{571B8BC8-FC66-40A6-B27D-A23B5542AD30}" dt="2023-07-31T06:51:27.419" v="8928" actId="47"/>
        <pc:sldMkLst>
          <pc:docMk/>
          <pc:sldMk cId="2468692657" sldId="1052"/>
        </pc:sldMkLst>
      </pc:sldChg>
      <pc:sldChg chg="del">
        <pc:chgData name="原田 健 KEN HARADA" userId="7dd9b48e-650a-41b2-8596-439478685ce0" providerId="ADAL" clId="{571B8BC8-FC66-40A6-B27D-A23B5542AD30}" dt="2023-07-31T06:51:27.274" v="8927" actId="47"/>
        <pc:sldMkLst>
          <pc:docMk/>
          <pc:sldMk cId="2031450124" sldId="1053"/>
        </pc:sldMkLst>
      </pc:sldChg>
      <pc:sldChg chg="del">
        <pc:chgData name="原田 健 KEN HARADA" userId="7dd9b48e-650a-41b2-8596-439478685ce0" providerId="ADAL" clId="{571B8BC8-FC66-40A6-B27D-A23B5542AD30}" dt="2023-07-31T06:51:27.143" v="8925" actId="47"/>
        <pc:sldMkLst>
          <pc:docMk/>
          <pc:sldMk cId="2136738598" sldId="1054"/>
        </pc:sldMkLst>
      </pc:sldChg>
      <pc:sldChg chg="del">
        <pc:chgData name="原田 健 KEN HARADA" userId="7dd9b48e-650a-41b2-8596-439478685ce0" providerId="ADAL" clId="{571B8BC8-FC66-40A6-B27D-A23B5542AD30}" dt="2023-07-31T06:51:26.851" v="8924" actId="47"/>
        <pc:sldMkLst>
          <pc:docMk/>
          <pc:sldMk cId="4013808728" sldId="1055"/>
        </pc:sldMkLst>
      </pc:sldChg>
      <pc:sldChg chg="del">
        <pc:chgData name="原田 健 KEN HARADA" userId="7dd9b48e-650a-41b2-8596-439478685ce0" providerId="ADAL" clId="{571B8BC8-FC66-40A6-B27D-A23B5542AD30}" dt="2023-07-31T06:51:26.619" v="8923" actId="47"/>
        <pc:sldMkLst>
          <pc:docMk/>
          <pc:sldMk cId="125983262" sldId="1056"/>
        </pc:sldMkLst>
      </pc:sldChg>
      <pc:sldChg chg="modSp mod ord">
        <pc:chgData name="原田 健 KEN HARADA" userId="7dd9b48e-650a-41b2-8596-439478685ce0" providerId="ADAL" clId="{571B8BC8-FC66-40A6-B27D-A23B5542AD30}" dt="2023-08-22T06:24:44.751" v="12044"/>
        <pc:sldMkLst>
          <pc:docMk/>
          <pc:sldMk cId="20567371" sldId="1057"/>
        </pc:sldMkLst>
        <pc:spChg chg="mod">
          <ac:chgData name="原田 健 KEN HARADA" userId="7dd9b48e-650a-41b2-8596-439478685ce0" providerId="ADAL" clId="{571B8BC8-FC66-40A6-B27D-A23B5542AD30}" dt="2023-07-24T04:09:29.939" v="2330" actId="2711"/>
          <ac:spMkLst>
            <pc:docMk/>
            <pc:sldMk cId="20567371" sldId="1057"/>
            <ac:spMk id="2" creationId="{E0FD7650-9693-AA40-8647-456B3878A3E7}"/>
          </ac:spMkLst>
        </pc:spChg>
        <pc:spChg chg="mod">
          <ac:chgData name="原田 健 KEN HARADA" userId="7dd9b48e-650a-41b2-8596-439478685ce0" providerId="ADAL" clId="{571B8BC8-FC66-40A6-B27D-A23B5542AD30}" dt="2023-08-22T06:24:44.751" v="12044"/>
          <ac:spMkLst>
            <pc:docMk/>
            <pc:sldMk cId="20567371" sldId="1057"/>
            <ac:spMk id="4" creationId="{D8FAAD93-85B0-9BC1-8719-A55CE1EB22BF}"/>
          </ac:spMkLst>
        </pc:spChg>
      </pc:sldChg>
      <pc:sldChg chg="addSp delSp modSp new mod ord">
        <pc:chgData name="原田 健 KEN HARADA" userId="7dd9b48e-650a-41b2-8596-439478685ce0" providerId="ADAL" clId="{571B8BC8-FC66-40A6-B27D-A23B5542AD30}" dt="2023-08-22T06:26:39.246" v="12049" actId="255"/>
        <pc:sldMkLst>
          <pc:docMk/>
          <pc:sldMk cId="1695154936" sldId="1058"/>
        </pc:sldMkLst>
        <pc:spChg chg="mod">
          <ac:chgData name="原田 健 KEN HARADA" userId="7dd9b48e-650a-41b2-8596-439478685ce0" providerId="ADAL" clId="{571B8BC8-FC66-40A6-B27D-A23B5542AD30}" dt="2023-08-22T06:26:39.246" v="12049" actId="255"/>
          <ac:spMkLst>
            <pc:docMk/>
            <pc:sldMk cId="1695154936" sldId="1058"/>
            <ac:spMk id="2" creationId="{979BEE97-8165-9FA2-8C90-75112B686545}"/>
          </ac:spMkLst>
        </pc:spChg>
        <pc:spChg chg="add del mod">
          <ac:chgData name="原田 健 KEN HARADA" userId="7dd9b48e-650a-41b2-8596-439478685ce0" providerId="ADAL" clId="{571B8BC8-FC66-40A6-B27D-A23B5542AD30}" dt="2023-07-31T02:41:14.253" v="6965" actId="21"/>
          <ac:spMkLst>
            <pc:docMk/>
            <pc:sldMk cId="1695154936" sldId="1058"/>
            <ac:spMk id="3" creationId="{66B5DA0C-D1E8-7DA2-03F2-AB5824DA8EF8}"/>
          </ac:spMkLst>
        </pc:spChg>
        <pc:spChg chg="add mod">
          <ac:chgData name="原田 健 KEN HARADA" userId="7dd9b48e-650a-41b2-8596-439478685ce0" providerId="ADAL" clId="{571B8BC8-FC66-40A6-B27D-A23B5542AD30}" dt="2023-07-31T02:41:09.668" v="6964"/>
          <ac:spMkLst>
            <pc:docMk/>
            <pc:sldMk cId="1695154936" sldId="1058"/>
            <ac:spMk id="4" creationId="{375C66BE-3BD4-9BE1-A440-D4D8E188581C}"/>
          </ac:spMkLst>
        </pc:spChg>
      </pc:sldChg>
      <pc:sldChg chg="modSp new del mod ord">
        <pc:chgData name="原田 健 KEN HARADA" userId="7dd9b48e-650a-41b2-8596-439478685ce0" providerId="ADAL" clId="{571B8BC8-FC66-40A6-B27D-A23B5542AD30}" dt="2023-07-31T06:51:29.335" v="8937" actId="47"/>
        <pc:sldMkLst>
          <pc:docMk/>
          <pc:sldMk cId="2130277007" sldId="1059"/>
        </pc:sldMkLst>
        <pc:spChg chg="mod">
          <ac:chgData name="原田 健 KEN HARADA" userId="7dd9b48e-650a-41b2-8596-439478685ce0" providerId="ADAL" clId="{571B8BC8-FC66-40A6-B27D-A23B5542AD30}" dt="2023-07-17T07:15:19.543" v="839" actId="20577"/>
          <ac:spMkLst>
            <pc:docMk/>
            <pc:sldMk cId="2130277007" sldId="1059"/>
            <ac:spMk id="2" creationId="{8DBAD331-BC3D-BFEF-FCFA-0848AB1677B3}"/>
          </ac:spMkLst>
        </pc:spChg>
      </pc:sldChg>
      <pc:sldChg chg="addSp delSp modSp new del mod setBg">
        <pc:chgData name="原田 健 KEN HARADA" userId="7dd9b48e-650a-41b2-8596-439478685ce0" providerId="ADAL" clId="{571B8BC8-FC66-40A6-B27D-A23B5542AD30}" dt="2023-07-24T04:02:18.760" v="2248" actId="2696"/>
        <pc:sldMkLst>
          <pc:docMk/>
          <pc:sldMk cId="2089605217" sldId="1060"/>
        </pc:sldMkLst>
        <pc:spChg chg="mod">
          <ac:chgData name="原田 健 KEN HARADA" userId="7dd9b48e-650a-41b2-8596-439478685ce0" providerId="ADAL" clId="{571B8BC8-FC66-40A6-B27D-A23B5542AD30}" dt="2023-07-24T03:19:55.833" v="1981" actId="1076"/>
          <ac:spMkLst>
            <pc:docMk/>
            <pc:sldMk cId="2089605217" sldId="1060"/>
            <ac:spMk id="2" creationId="{D6ECCC4B-AE7B-FFDC-B560-0283F184369F}"/>
          </ac:spMkLst>
        </pc:spChg>
        <pc:spChg chg="add del mod">
          <ac:chgData name="原田 健 KEN HARADA" userId="7dd9b48e-650a-41b2-8596-439478685ce0" providerId="ADAL" clId="{571B8BC8-FC66-40A6-B27D-A23B5542AD30}" dt="2023-07-24T03:19:27.745" v="1977" actId="21"/>
          <ac:spMkLst>
            <pc:docMk/>
            <pc:sldMk cId="2089605217" sldId="1060"/>
            <ac:spMk id="3" creationId="{5CEFB5C8-FA38-85CA-D095-418651429B6F}"/>
          </ac:spMkLst>
        </pc:spChg>
        <pc:spChg chg="add">
          <ac:chgData name="原田 健 KEN HARADA" userId="7dd9b48e-650a-41b2-8596-439478685ce0" providerId="ADAL" clId="{571B8BC8-FC66-40A6-B27D-A23B5542AD30}" dt="2023-07-24T03:19:14.408" v="1974" actId="26606"/>
          <ac:spMkLst>
            <pc:docMk/>
            <pc:sldMk cId="2089605217" sldId="1060"/>
            <ac:spMk id="9" creationId="{1A95671B-3CC6-4792-9114-B74FAEA224E6}"/>
          </ac:spMkLst>
        </pc:spChg>
        <pc:graphicFrameChg chg="add mod modGraphic">
          <ac:chgData name="原田 健 KEN HARADA" userId="7dd9b48e-650a-41b2-8596-439478685ce0" providerId="ADAL" clId="{571B8BC8-FC66-40A6-B27D-A23B5542AD30}" dt="2023-07-24T03:21:33.996" v="1999" actId="1076"/>
          <ac:graphicFrameMkLst>
            <pc:docMk/>
            <pc:sldMk cId="2089605217" sldId="1060"/>
            <ac:graphicFrameMk id="4" creationId="{3CD1F8CF-635E-983F-EA4B-7F83638D359C}"/>
          </ac:graphicFrameMkLst>
        </pc:graphicFrameChg>
        <pc:graphicFrameChg chg="add mod">
          <ac:chgData name="原田 健 KEN HARADA" userId="7dd9b48e-650a-41b2-8596-439478685ce0" providerId="ADAL" clId="{571B8BC8-FC66-40A6-B27D-A23B5542AD30}" dt="2023-07-24T03:21:37.608" v="2000" actId="14100"/>
          <ac:graphicFrameMkLst>
            <pc:docMk/>
            <pc:sldMk cId="2089605217" sldId="1060"/>
            <ac:graphicFrameMk id="5" creationId="{00FD826C-F9E6-BF50-94F4-D7F1A62BC525}"/>
          </ac:graphicFrameMkLst>
        </pc:graphicFrameChg>
      </pc:sldChg>
      <pc:sldChg chg="addSp delSp modSp new mod modCm">
        <pc:chgData name="原田 健 KEN HARADA" userId="7dd9b48e-650a-41b2-8596-439478685ce0" providerId="ADAL" clId="{571B8BC8-FC66-40A6-B27D-A23B5542AD30}" dt="2023-08-22T07:24:30.249" v="12220" actId="1035"/>
        <pc:sldMkLst>
          <pc:docMk/>
          <pc:sldMk cId="3599357195" sldId="1061"/>
        </pc:sldMkLst>
        <pc:spChg chg="mod">
          <ac:chgData name="原田 健 KEN HARADA" userId="7dd9b48e-650a-41b2-8596-439478685ce0" providerId="ADAL" clId="{571B8BC8-FC66-40A6-B27D-A23B5542AD30}" dt="2023-07-26T05:28:56.466" v="5562"/>
          <ac:spMkLst>
            <pc:docMk/>
            <pc:sldMk cId="3599357195" sldId="1061"/>
            <ac:spMk id="2" creationId="{4BC9D251-9581-7BD9-F391-B44D22848521}"/>
          </ac:spMkLst>
        </pc:spChg>
        <pc:spChg chg="add del mod">
          <ac:chgData name="原田 健 KEN HARADA" userId="7dd9b48e-650a-41b2-8596-439478685ce0" providerId="ADAL" clId="{571B8BC8-FC66-40A6-B27D-A23B5542AD30}" dt="2023-07-24T03:39:04.923" v="2119" actId="21"/>
          <ac:spMkLst>
            <pc:docMk/>
            <pc:sldMk cId="3599357195" sldId="1061"/>
            <ac:spMk id="3" creationId="{FD6EB52F-8C73-65DA-4E0C-4603129769F8}"/>
          </ac:spMkLst>
        </pc:spChg>
        <pc:spChg chg="add del mod">
          <ac:chgData name="原田 健 KEN HARADA" userId="7dd9b48e-650a-41b2-8596-439478685ce0" providerId="ADAL" clId="{571B8BC8-FC66-40A6-B27D-A23B5542AD30}" dt="2023-07-24T03:39:01.836" v="2118" actId="21"/>
          <ac:spMkLst>
            <pc:docMk/>
            <pc:sldMk cId="3599357195" sldId="1061"/>
            <ac:spMk id="6" creationId="{F03E3D63-79C2-E744-4A92-DFB1854A4FC2}"/>
          </ac:spMkLst>
        </pc:spChg>
        <pc:spChg chg="add del mod">
          <ac:chgData name="原田 健 KEN HARADA" userId="7dd9b48e-650a-41b2-8596-439478685ce0" providerId="ADAL" clId="{571B8BC8-FC66-40A6-B27D-A23B5542AD30}" dt="2023-07-24T03:38:58.755" v="2117" actId="21"/>
          <ac:spMkLst>
            <pc:docMk/>
            <pc:sldMk cId="3599357195" sldId="1061"/>
            <ac:spMk id="8" creationId="{94382932-3268-04A2-34D1-E9865DEB8603}"/>
          </ac:spMkLst>
        </pc:spChg>
        <pc:spChg chg="add mod">
          <ac:chgData name="原田 健 KEN HARADA" userId="7dd9b48e-650a-41b2-8596-439478685ce0" providerId="ADAL" clId="{571B8BC8-FC66-40A6-B27D-A23B5542AD30}" dt="2023-08-22T07:22:48.159" v="12200" actId="1038"/>
          <ac:spMkLst>
            <pc:docMk/>
            <pc:sldMk cId="3599357195" sldId="1061"/>
            <ac:spMk id="12" creationId="{F1A44B11-7BEA-172A-7815-A8A493B0235F}"/>
          </ac:spMkLst>
        </pc:spChg>
        <pc:spChg chg="add mod">
          <ac:chgData name="原田 健 KEN HARADA" userId="7dd9b48e-650a-41b2-8596-439478685ce0" providerId="ADAL" clId="{571B8BC8-FC66-40A6-B27D-A23B5542AD30}" dt="2023-08-22T01:46:26.954" v="11150" actId="20577"/>
          <ac:spMkLst>
            <pc:docMk/>
            <pc:sldMk cId="3599357195" sldId="1061"/>
            <ac:spMk id="19" creationId="{35E51FE2-E834-16DE-0F91-DE8018F41131}"/>
          </ac:spMkLst>
        </pc:spChg>
        <pc:spChg chg="add del mod">
          <ac:chgData name="原田 健 KEN HARADA" userId="7dd9b48e-650a-41b2-8596-439478685ce0" providerId="ADAL" clId="{571B8BC8-FC66-40A6-B27D-A23B5542AD30}" dt="2023-07-24T04:47:19.199" v="4000" actId="21"/>
          <ac:spMkLst>
            <pc:docMk/>
            <pc:sldMk cId="3599357195" sldId="1061"/>
            <ac:spMk id="20" creationId="{AA188834-5D10-A4DD-81D2-0B617452F8EB}"/>
          </ac:spMkLst>
        </pc:spChg>
        <pc:graphicFrameChg chg="add del mod">
          <ac:chgData name="原田 健 KEN HARADA" userId="7dd9b48e-650a-41b2-8596-439478685ce0" providerId="ADAL" clId="{571B8BC8-FC66-40A6-B27D-A23B5542AD30}" dt="2023-07-26T03:09:00.934" v="4486"/>
          <ac:graphicFrameMkLst>
            <pc:docMk/>
            <pc:sldMk cId="3599357195" sldId="1061"/>
            <ac:graphicFrameMk id="3" creationId="{FB35A83C-77F5-41A4-F9A1-7C0A16E6675E}"/>
          </ac:graphicFrameMkLst>
        </pc:graphicFrameChg>
        <pc:graphicFrameChg chg="add del mod modGraphic">
          <ac:chgData name="原田 健 KEN HARADA" userId="7dd9b48e-650a-41b2-8596-439478685ce0" providerId="ADAL" clId="{571B8BC8-FC66-40A6-B27D-A23B5542AD30}" dt="2023-08-22T01:31:21.110" v="11055" actId="21"/>
          <ac:graphicFrameMkLst>
            <pc:docMk/>
            <pc:sldMk cId="3599357195" sldId="1061"/>
            <ac:graphicFrameMk id="4" creationId="{6F0EA9F7-F67E-22AB-1A52-F0CDFD97B7AB}"/>
          </ac:graphicFrameMkLst>
        </pc:graphicFrameChg>
        <pc:graphicFrameChg chg="add del mod">
          <ac:chgData name="原田 健 KEN HARADA" userId="7dd9b48e-650a-41b2-8596-439478685ce0" providerId="ADAL" clId="{571B8BC8-FC66-40A6-B27D-A23B5542AD30}" dt="2023-07-24T02:47:16.347" v="1753"/>
          <ac:graphicFrameMkLst>
            <pc:docMk/>
            <pc:sldMk cId="3599357195" sldId="1061"/>
            <ac:graphicFrameMk id="4" creationId="{A29DF48C-4F33-2FC9-F252-60BB1999905A}"/>
          </ac:graphicFrameMkLst>
        </pc:graphicFrameChg>
        <pc:graphicFrameChg chg="add del mod">
          <ac:chgData name="原田 健 KEN HARADA" userId="7dd9b48e-650a-41b2-8596-439478685ce0" providerId="ADAL" clId="{571B8BC8-FC66-40A6-B27D-A23B5542AD30}" dt="2023-08-22T01:34:54.687" v="11065" actId="21"/>
          <ac:graphicFrameMkLst>
            <pc:docMk/>
            <pc:sldMk cId="3599357195" sldId="1061"/>
            <ac:graphicFrameMk id="5" creationId="{BD8295E1-155E-EC42-D0CF-975738F03709}"/>
          </ac:graphicFrameMkLst>
        </pc:graphicFrameChg>
        <pc:graphicFrameChg chg="add del mod">
          <ac:chgData name="原田 健 KEN HARADA" userId="7dd9b48e-650a-41b2-8596-439478685ce0" providerId="ADAL" clId="{571B8BC8-FC66-40A6-B27D-A23B5542AD30}" dt="2023-07-26T03:29:20.442" v="4749" actId="21"/>
          <ac:graphicFrameMkLst>
            <pc:docMk/>
            <pc:sldMk cId="3599357195" sldId="1061"/>
            <ac:graphicFrameMk id="6" creationId="{223367E0-8416-C294-E280-1355BCF09A47}"/>
          </ac:graphicFrameMkLst>
        </pc:graphicFrameChg>
        <pc:graphicFrameChg chg="add del mod">
          <ac:chgData name="原田 健 KEN HARADA" userId="7dd9b48e-650a-41b2-8596-439478685ce0" providerId="ADAL" clId="{571B8BC8-FC66-40A6-B27D-A23B5542AD30}" dt="2023-08-22T01:29:28.400" v="11040"/>
          <ac:graphicFrameMkLst>
            <pc:docMk/>
            <pc:sldMk cId="3599357195" sldId="1061"/>
            <ac:graphicFrameMk id="6" creationId="{79BC3276-043F-7637-6E04-98143EA44344}"/>
          </ac:graphicFrameMkLst>
        </pc:graphicFrameChg>
        <pc:graphicFrameChg chg="add del mod modGraphic">
          <ac:chgData name="原田 健 KEN HARADA" userId="7dd9b48e-650a-41b2-8596-439478685ce0" providerId="ADAL" clId="{571B8BC8-FC66-40A6-B27D-A23B5542AD30}" dt="2023-08-22T01:44:05.645" v="11088" actId="21"/>
          <ac:graphicFrameMkLst>
            <pc:docMk/>
            <pc:sldMk cId="3599357195" sldId="1061"/>
            <ac:graphicFrameMk id="7" creationId="{905A9282-B566-DEB5-816C-CCCC13534EE8}"/>
          </ac:graphicFrameMkLst>
        </pc:graphicFrameChg>
        <pc:graphicFrameChg chg="add del mod">
          <ac:chgData name="原田 健 KEN HARADA" userId="7dd9b48e-650a-41b2-8596-439478685ce0" providerId="ADAL" clId="{571B8BC8-FC66-40A6-B27D-A23B5542AD30}" dt="2023-08-22T01:45:03.306" v="11097" actId="21"/>
          <ac:graphicFrameMkLst>
            <pc:docMk/>
            <pc:sldMk cId="3599357195" sldId="1061"/>
            <ac:graphicFrameMk id="8" creationId="{F33A635C-A14A-25AA-DE21-87FFE1E85084}"/>
          </ac:graphicFrameMkLst>
        </pc:graphicFrameChg>
        <pc:graphicFrameChg chg="add del mod">
          <ac:chgData name="原田 健 KEN HARADA" userId="7dd9b48e-650a-41b2-8596-439478685ce0" providerId="ADAL" clId="{571B8BC8-FC66-40A6-B27D-A23B5542AD30}" dt="2023-08-22T01:43:03.814" v="11076"/>
          <ac:graphicFrameMkLst>
            <pc:docMk/>
            <pc:sldMk cId="3599357195" sldId="1061"/>
            <ac:graphicFrameMk id="9" creationId="{0E23FFD8-BBBF-26FB-3A40-7C4B7A63C007}"/>
          </ac:graphicFrameMkLst>
        </pc:graphicFrameChg>
        <pc:graphicFrameChg chg="add del mod">
          <ac:chgData name="原田 健 KEN HARADA" userId="7dd9b48e-650a-41b2-8596-439478685ce0" providerId="ADAL" clId="{571B8BC8-FC66-40A6-B27D-A23B5542AD30}" dt="2023-07-24T03:31:24.660" v="2026"/>
          <ac:graphicFrameMkLst>
            <pc:docMk/>
            <pc:sldMk cId="3599357195" sldId="1061"/>
            <ac:graphicFrameMk id="9" creationId="{1A5E0808-63AE-CAB6-4CC5-3E440A3E383E}"/>
          </ac:graphicFrameMkLst>
        </pc:graphicFrameChg>
        <pc:graphicFrameChg chg="add del mod modGraphic">
          <ac:chgData name="原田 健 KEN HARADA" userId="7dd9b48e-650a-41b2-8596-439478685ce0" providerId="ADAL" clId="{571B8BC8-FC66-40A6-B27D-A23B5542AD30}" dt="2023-08-22T07:24:09.849" v="12213" actId="21"/>
          <ac:graphicFrameMkLst>
            <pc:docMk/>
            <pc:sldMk cId="3599357195" sldId="1061"/>
            <ac:graphicFrameMk id="10" creationId="{45C11745-B452-824F-8D58-B74C165CCAB8}"/>
          </ac:graphicFrameMkLst>
        </pc:graphicFrameChg>
        <pc:graphicFrameChg chg="add del mod modGraphic">
          <ac:chgData name="原田 健 KEN HARADA" userId="7dd9b48e-650a-41b2-8596-439478685ce0" providerId="ADAL" clId="{571B8BC8-FC66-40A6-B27D-A23B5542AD30}" dt="2023-07-24T03:33:36.886" v="2048" actId="21"/>
          <ac:graphicFrameMkLst>
            <pc:docMk/>
            <pc:sldMk cId="3599357195" sldId="1061"/>
            <ac:graphicFrameMk id="10" creationId="{A2F973FB-7134-7693-50A9-73246F1A5832}"/>
          </ac:graphicFrameMkLst>
        </pc:graphicFrameChg>
        <pc:graphicFrameChg chg="add del mod">
          <ac:chgData name="原田 健 KEN HARADA" userId="7dd9b48e-650a-41b2-8596-439478685ce0" providerId="ADAL" clId="{571B8BC8-FC66-40A6-B27D-A23B5542AD30}" dt="2023-08-22T07:22:27.640" v="12189" actId="21"/>
          <ac:graphicFrameMkLst>
            <pc:docMk/>
            <pc:sldMk cId="3599357195" sldId="1061"/>
            <ac:graphicFrameMk id="11" creationId="{F33A635C-A14A-25AA-DE21-87FFE1E85084}"/>
          </ac:graphicFrameMkLst>
        </pc:graphicFrameChg>
        <pc:graphicFrameChg chg="add del mod">
          <ac:chgData name="原田 健 KEN HARADA" userId="7dd9b48e-650a-41b2-8596-439478685ce0" providerId="ADAL" clId="{571B8BC8-FC66-40A6-B27D-A23B5542AD30}" dt="2023-07-24T03:35:03.485" v="2076"/>
          <ac:graphicFrameMkLst>
            <pc:docMk/>
            <pc:sldMk cId="3599357195" sldId="1061"/>
            <ac:graphicFrameMk id="13" creationId="{B27859B3-7B59-6662-87D6-CC3E23686AFE}"/>
          </ac:graphicFrameMkLst>
        </pc:graphicFrameChg>
        <pc:graphicFrameChg chg="add mod">
          <ac:chgData name="原田 健 KEN HARADA" userId="7dd9b48e-650a-41b2-8596-439478685ce0" providerId="ADAL" clId="{571B8BC8-FC66-40A6-B27D-A23B5542AD30}" dt="2023-08-22T07:22:39.545" v="12192" actId="14100"/>
          <ac:graphicFrameMkLst>
            <pc:docMk/>
            <pc:sldMk cId="3599357195" sldId="1061"/>
            <ac:graphicFrameMk id="13" creationId="{D1B0A831-92F5-C047-5A12-294240E86960}"/>
          </ac:graphicFrameMkLst>
        </pc:graphicFrameChg>
        <pc:graphicFrameChg chg="add del mod modGraphic">
          <ac:chgData name="原田 健 KEN HARADA" userId="7dd9b48e-650a-41b2-8596-439478685ce0" providerId="ADAL" clId="{571B8BC8-FC66-40A6-B27D-A23B5542AD30}" dt="2023-07-26T03:10:50.491" v="4510" actId="21"/>
          <ac:graphicFrameMkLst>
            <pc:docMk/>
            <pc:sldMk cId="3599357195" sldId="1061"/>
            <ac:graphicFrameMk id="14" creationId="{2B15CF4E-DC0B-C680-B6A7-379BC1F694E5}"/>
          </ac:graphicFrameMkLst>
        </pc:graphicFrameChg>
        <pc:graphicFrameChg chg="add del mod">
          <ac:chgData name="原田 健 KEN HARADA" userId="7dd9b48e-650a-41b2-8596-439478685ce0" providerId="ADAL" clId="{571B8BC8-FC66-40A6-B27D-A23B5542AD30}" dt="2023-08-22T07:23:10.438" v="12202"/>
          <ac:graphicFrameMkLst>
            <pc:docMk/>
            <pc:sldMk cId="3599357195" sldId="1061"/>
            <ac:graphicFrameMk id="14" creationId="{C8C395BD-FA26-10E2-25DC-E2AA182C7B05}"/>
          </ac:graphicFrameMkLst>
        </pc:graphicFrameChg>
        <pc:graphicFrameChg chg="add mod modGraphic">
          <ac:chgData name="原田 健 KEN HARADA" userId="7dd9b48e-650a-41b2-8596-439478685ce0" providerId="ADAL" clId="{571B8BC8-FC66-40A6-B27D-A23B5542AD30}" dt="2023-08-22T07:24:30.249" v="12220" actId="1035"/>
          <ac:graphicFrameMkLst>
            <pc:docMk/>
            <pc:sldMk cId="3599357195" sldId="1061"/>
            <ac:graphicFrameMk id="15" creationId="{02EB2B95-3788-254E-DC09-6BA07FFF8C67}"/>
          </ac:graphicFrameMkLst>
        </pc:graphicFrameChg>
        <pc:graphicFrameChg chg="add del mod">
          <ac:chgData name="原田 健 KEN HARADA" userId="7dd9b48e-650a-41b2-8596-439478685ce0" providerId="ADAL" clId="{571B8BC8-FC66-40A6-B27D-A23B5542AD30}" dt="2023-07-24T03:51:30.288" v="2162" actId="21"/>
          <ac:graphicFrameMkLst>
            <pc:docMk/>
            <pc:sldMk cId="3599357195" sldId="1061"/>
            <ac:graphicFrameMk id="15" creationId="{D8E28A3F-B150-1BD4-2237-A7D174C50F22}"/>
          </ac:graphicFrameMkLst>
        </pc:graphicFrameChg>
        <pc:graphicFrameChg chg="add del mod">
          <ac:chgData name="原田 健 KEN HARADA" userId="7dd9b48e-650a-41b2-8596-439478685ce0" providerId="ADAL" clId="{571B8BC8-FC66-40A6-B27D-A23B5542AD30}" dt="2023-07-24T03:48:21.205" v="2148"/>
          <ac:graphicFrameMkLst>
            <pc:docMk/>
            <pc:sldMk cId="3599357195" sldId="1061"/>
            <ac:graphicFrameMk id="16" creationId="{95B1F3F9-5F07-036E-4C43-B78A17541221}"/>
          </ac:graphicFrameMkLst>
        </pc:graphicFrameChg>
        <pc:graphicFrameChg chg="add del mod">
          <ac:chgData name="原田 健 KEN HARADA" userId="7dd9b48e-650a-41b2-8596-439478685ce0" providerId="ADAL" clId="{571B8BC8-FC66-40A6-B27D-A23B5542AD30}" dt="2023-07-24T03:50:24.652" v="2152" actId="21"/>
          <ac:graphicFrameMkLst>
            <pc:docMk/>
            <pc:sldMk cId="3599357195" sldId="1061"/>
            <ac:graphicFrameMk id="17" creationId="{93269239-EDC1-9AF5-F7DC-66618D595B05}"/>
          </ac:graphicFrameMkLst>
        </pc:graphicFrameChg>
        <pc:graphicFrameChg chg="add del mod">
          <ac:chgData name="原田 健 KEN HARADA" userId="7dd9b48e-650a-41b2-8596-439478685ce0" providerId="ADAL" clId="{571B8BC8-FC66-40A6-B27D-A23B5542AD30}" dt="2023-07-26T03:18:41.178" v="4521" actId="21"/>
          <ac:graphicFrameMkLst>
            <pc:docMk/>
            <pc:sldMk cId="3599357195" sldId="1061"/>
            <ac:graphicFrameMk id="18" creationId="{D8E28A3F-B150-1BD4-2237-A7D174C50F22}"/>
          </ac:graphicFrameMkLst>
        </pc:graphicFrameChg>
        <pc:picChg chg="add del mod">
          <ac:chgData name="原田 健 KEN HARADA" userId="7dd9b48e-650a-41b2-8596-439478685ce0" providerId="ADAL" clId="{571B8BC8-FC66-40A6-B27D-A23B5542AD30}" dt="2023-07-24T03:35:42.109" v="2081" actId="21"/>
          <ac:picMkLst>
            <pc:docMk/>
            <pc:sldMk cId="3599357195" sldId="1061"/>
            <ac:picMk id="12" creationId="{87A22E1C-116F-FE0B-AE78-969AEFC05031}"/>
          </ac:picMkLst>
        </pc:picChg>
        <pc:extLst>
          <p:ext xmlns:p="http://schemas.openxmlformats.org/presentationml/2006/main" uri="{D6D511B9-2390-475A-947B-AFAB55BFBCF1}">
            <pc226:cmChg xmlns:pc226="http://schemas.microsoft.com/office/powerpoint/2022/06/main/command" chg="mod">
              <pc226:chgData name="原田 健 KEN HARADA" userId="7dd9b48e-650a-41b2-8596-439478685ce0" providerId="ADAL" clId="{571B8BC8-FC66-40A6-B27D-A23B5542AD30}" dt="2023-08-22T01:46:26.954" v="11150" actId="20577"/>
              <pc2:cmMkLst xmlns:pc2="http://schemas.microsoft.com/office/powerpoint/2019/9/main/command">
                <pc:docMk/>
                <pc:sldMk cId="3599357195" sldId="1061"/>
                <pc2:cmMk id="{BBC2BA10-0D14-43BE-830D-B71E00F530D2}"/>
              </pc2:cmMkLst>
              <pc226:cmRplyChg chg="add">
                <pc226:chgData name="原田 健 KEN HARADA" userId="7dd9b48e-650a-41b2-8596-439478685ce0" providerId="ADAL" clId="{571B8BC8-FC66-40A6-B27D-A23B5542AD30}" dt="2023-08-21T02:36:07.229" v="10090"/>
                <pc2:cmRplyMkLst xmlns:pc2="http://schemas.microsoft.com/office/powerpoint/2019/9/main/command">
                  <pc:docMk/>
                  <pc:sldMk cId="3599357195" sldId="1061"/>
                  <pc2:cmMk id="{BBC2BA10-0D14-43BE-830D-B71E00F530D2}"/>
                  <pc2:cmRplyMk id="{DDD16C46-355B-4537-91F5-567D158FF5FD}"/>
                </pc2:cmRplyMkLst>
              </pc226:cmRplyChg>
            </pc226:cmChg>
            <pc226:cmChg xmlns:pc226="http://schemas.microsoft.com/office/powerpoint/2022/06/main/command" chg="mod">
              <pc226:chgData name="原田 健 KEN HARADA" userId="7dd9b48e-650a-41b2-8596-439478685ce0" providerId="ADAL" clId="{571B8BC8-FC66-40A6-B27D-A23B5542AD30}" dt="2023-08-22T07:22:27.672" v="12190" actId="2056"/>
              <pc2:cmMkLst xmlns:pc2="http://schemas.microsoft.com/office/powerpoint/2019/9/main/command">
                <pc:docMk/>
                <pc:sldMk cId="3599357195" sldId="1061"/>
                <pc2:cmMk id="{0C7FED68-B07F-414F-A5C4-022D24777FE0}"/>
              </pc2:cmMkLst>
            </pc226:cmChg>
          </p:ext>
        </pc:extLst>
      </pc:sldChg>
      <pc:sldChg chg="modSp new del mod">
        <pc:chgData name="原田 健 KEN HARADA" userId="7dd9b48e-650a-41b2-8596-439478685ce0" providerId="ADAL" clId="{571B8BC8-FC66-40A6-B27D-A23B5542AD30}" dt="2023-07-31T06:51:29.325" v="8936" actId="47"/>
        <pc:sldMkLst>
          <pc:docMk/>
          <pc:sldMk cId="3501321306" sldId="1062"/>
        </pc:sldMkLst>
        <pc:spChg chg="mod">
          <ac:chgData name="原田 健 KEN HARADA" userId="7dd9b48e-650a-41b2-8596-439478685ce0" providerId="ADAL" clId="{571B8BC8-FC66-40A6-B27D-A23B5542AD30}" dt="2023-07-24T03:14:15.739" v="1972" actId="207"/>
          <ac:spMkLst>
            <pc:docMk/>
            <pc:sldMk cId="3501321306" sldId="1062"/>
            <ac:spMk id="2" creationId="{3A08F91B-5BCA-357B-D296-D45107D92B69}"/>
          </ac:spMkLst>
        </pc:spChg>
      </pc:sldChg>
      <pc:sldChg chg="addSp delSp modSp add mod ord">
        <pc:chgData name="原田 健 KEN HARADA" userId="7dd9b48e-650a-41b2-8596-439478685ce0" providerId="ADAL" clId="{571B8BC8-FC66-40A6-B27D-A23B5542AD30}" dt="2023-08-22T07:20:54.713" v="12182" actId="20577"/>
        <pc:sldMkLst>
          <pc:docMk/>
          <pc:sldMk cId="3857645781" sldId="1063"/>
        </pc:sldMkLst>
        <pc:spChg chg="mod">
          <ac:chgData name="原田 健 KEN HARADA" userId="7dd9b48e-650a-41b2-8596-439478685ce0" providerId="ADAL" clId="{571B8BC8-FC66-40A6-B27D-A23B5542AD30}" dt="2023-07-24T04:01:14.689" v="2241" actId="1076"/>
          <ac:spMkLst>
            <pc:docMk/>
            <pc:sldMk cId="3857645781" sldId="1063"/>
            <ac:spMk id="2" creationId="{4BC9D251-9581-7BD9-F391-B44D22848521}"/>
          </ac:spMkLst>
        </pc:spChg>
        <pc:spChg chg="add del mod">
          <ac:chgData name="原田 健 KEN HARADA" userId="7dd9b48e-650a-41b2-8596-439478685ce0" providerId="ADAL" clId="{571B8BC8-FC66-40A6-B27D-A23B5542AD30}" dt="2023-07-31T07:48:00.362" v="9657" actId="21"/>
          <ac:spMkLst>
            <pc:docMk/>
            <pc:sldMk cId="3857645781" sldId="1063"/>
            <ac:spMk id="3" creationId="{1151F55A-CD1E-330B-9526-39BE8A3C2F2C}"/>
          </ac:spMkLst>
        </pc:spChg>
        <pc:spChg chg="add mod">
          <ac:chgData name="原田 健 KEN HARADA" userId="7dd9b48e-650a-41b2-8596-439478685ce0" providerId="ADAL" clId="{571B8BC8-FC66-40A6-B27D-A23B5542AD30}" dt="2023-08-22T07:20:54.713" v="12182" actId="20577"/>
          <ac:spMkLst>
            <pc:docMk/>
            <pc:sldMk cId="3857645781" sldId="1063"/>
            <ac:spMk id="6" creationId="{334882C3-37FE-A313-D5E5-D7F659F4FC02}"/>
          </ac:spMkLst>
        </pc:spChg>
        <pc:spChg chg="add mod">
          <ac:chgData name="原田 健 KEN HARADA" userId="7dd9b48e-650a-41b2-8596-439478685ce0" providerId="ADAL" clId="{571B8BC8-FC66-40A6-B27D-A23B5542AD30}" dt="2023-08-22T04:19:43.887" v="11315"/>
          <ac:spMkLst>
            <pc:docMk/>
            <pc:sldMk cId="3857645781" sldId="1063"/>
            <ac:spMk id="14" creationId="{61069B0A-7916-25A5-B97C-5942AB21E481}"/>
          </ac:spMkLst>
        </pc:spChg>
        <pc:graphicFrameChg chg="add del mod">
          <ac:chgData name="原田 健 KEN HARADA" userId="7dd9b48e-650a-41b2-8596-439478685ce0" providerId="ADAL" clId="{571B8BC8-FC66-40A6-B27D-A23B5542AD30}" dt="2023-07-24T03:56:18.423" v="2195"/>
          <ac:graphicFrameMkLst>
            <pc:docMk/>
            <pc:sldMk cId="3857645781" sldId="1063"/>
            <ac:graphicFrameMk id="3" creationId="{321365E9-2DF9-9ADB-13F6-190D20C81597}"/>
          </ac:graphicFrameMkLst>
        </pc:graphicFrameChg>
        <pc:graphicFrameChg chg="add del mod">
          <ac:chgData name="原田 健 KEN HARADA" userId="7dd9b48e-650a-41b2-8596-439478685ce0" providerId="ADAL" clId="{571B8BC8-FC66-40A6-B27D-A23B5542AD30}" dt="2023-07-26T02:29:45.499" v="4026"/>
          <ac:graphicFrameMkLst>
            <pc:docMk/>
            <pc:sldMk cId="3857645781" sldId="1063"/>
            <ac:graphicFrameMk id="3" creationId="{4E4283C4-8E18-3992-7CD2-2C0FF579D240}"/>
          </ac:graphicFrameMkLst>
        </pc:graphicFrameChg>
        <pc:graphicFrameChg chg="add del mod modGraphic">
          <ac:chgData name="原田 健 KEN HARADA" userId="7dd9b48e-650a-41b2-8596-439478685ce0" providerId="ADAL" clId="{571B8BC8-FC66-40A6-B27D-A23B5542AD30}" dt="2023-07-24T04:26:53.651" v="2715" actId="21"/>
          <ac:graphicFrameMkLst>
            <pc:docMk/>
            <pc:sldMk cId="3857645781" sldId="1063"/>
            <ac:graphicFrameMk id="4" creationId="{58377FE8-14FA-BF62-6D68-EFBED2D79F3B}"/>
          </ac:graphicFrameMkLst>
        </pc:graphicFrameChg>
        <pc:graphicFrameChg chg="add del mod modGraphic">
          <ac:chgData name="原田 健 KEN HARADA" userId="7dd9b48e-650a-41b2-8596-439478685ce0" providerId="ADAL" clId="{571B8BC8-FC66-40A6-B27D-A23B5542AD30}" dt="2023-08-22T01:08:22.323" v="10903" actId="21"/>
          <ac:graphicFrameMkLst>
            <pc:docMk/>
            <pc:sldMk cId="3857645781" sldId="1063"/>
            <ac:graphicFrameMk id="4" creationId="{C0492175-ACDD-531F-C148-F73736CF577A}"/>
          </ac:graphicFrameMkLst>
        </pc:graphicFrameChg>
        <pc:graphicFrameChg chg="add del mod">
          <ac:chgData name="原田 健 KEN HARADA" userId="7dd9b48e-650a-41b2-8596-439478685ce0" providerId="ADAL" clId="{571B8BC8-FC66-40A6-B27D-A23B5542AD30}" dt="2023-08-22T07:12:44.577" v="12072" actId="21"/>
          <ac:graphicFrameMkLst>
            <pc:docMk/>
            <pc:sldMk cId="3857645781" sldId="1063"/>
            <ac:graphicFrameMk id="5" creationId="{73E2612A-BD1C-BDD6-433C-5772A3F78306}"/>
          </ac:graphicFrameMkLst>
        </pc:graphicFrameChg>
        <pc:graphicFrameChg chg="add del mod">
          <ac:chgData name="原田 健 KEN HARADA" userId="7dd9b48e-650a-41b2-8596-439478685ce0" providerId="ADAL" clId="{571B8BC8-FC66-40A6-B27D-A23B5542AD30}" dt="2023-07-26T02:34:56.453" v="4051" actId="21"/>
          <ac:graphicFrameMkLst>
            <pc:docMk/>
            <pc:sldMk cId="3857645781" sldId="1063"/>
            <ac:graphicFrameMk id="5" creationId="{9BBE6B56-EBBE-98EE-88C1-338EF1C54418}"/>
          </ac:graphicFrameMkLst>
        </pc:graphicFrameChg>
        <pc:graphicFrameChg chg="add del mod">
          <ac:chgData name="原田 健 KEN HARADA" userId="7dd9b48e-650a-41b2-8596-439478685ce0" providerId="ADAL" clId="{571B8BC8-FC66-40A6-B27D-A23B5542AD30}" dt="2023-07-26T03:21:14.120" v="4527" actId="21"/>
          <ac:graphicFrameMkLst>
            <pc:docMk/>
            <pc:sldMk cId="3857645781" sldId="1063"/>
            <ac:graphicFrameMk id="7" creationId="{4DA779F6-ED1B-AF2B-B33D-8814F34886A6}"/>
          </ac:graphicFrameMkLst>
        </pc:graphicFrameChg>
        <pc:graphicFrameChg chg="add del mod">
          <ac:chgData name="原田 健 KEN HARADA" userId="7dd9b48e-650a-41b2-8596-439478685ce0" providerId="ADAL" clId="{571B8BC8-FC66-40A6-B27D-A23B5542AD30}" dt="2023-07-24T04:23:46.713" v="2674"/>
          <ac:graphicFrameMkLst>
            <pc:docMk/>
            <pc:sldMk cId="3857645781" sldId="1063"/>
            <ac:graphicFrameMk id="7" creationId="{8E469113-4F97-091F-42E1-CD9CEB1FACEF}"/>
          </ac:graphicFrameMkLst>
        </pc:graphicFrameChg>
        <pc:graphicFrameChg chg="add del mod">
          <ac:chgData name="原田 健 KEN HARADA" userId="7dd9b48e-650a-41b2-8596-439478685ce0" providerId="ADAL" clId="{571B8BC8-FC66-40A6-B27D-A23B5542AD30}" dt="2023-08-22T01:02:42.059" v="10857"/>
          <ac:graphicFrameMkLst>
            <pc:docMk/>
            <pc:sldMk cId="3857645781" sldId="1063"/>
            <ac:graphicFrameMk id="7" creationId="{F84D2E6A-F1E6-046D-A666-AFBC48A5BCC8}"/>
          </ac:graphicFrameMkLst>
        </pc:graphicFrameChg>
        <pc:graphicFrameChg chg="add del mod">
          <ac:chgData name="原田 健 KEN HARADA" userId="7dd9b48e-650a-41b2-8596-439478685ce0" providerId="ADAL" clId="{571B8BC8-FC66-40A6-B27D-A23B5542AD30}" dt="2023-07-24T04:23:57.948" v="2680"/>
          <ac:graphicFrameMkLst>
            <pc:docMk/>
            <pc:sldMk cId="3857645781" sldId="1063"/>
            <ac:graphicFrameMk id="8" creationId="{122A5161-18CF-20F0-C9FF-CD6A2B969070}"/>
          </ac:graphicFrameMkLst>
        </pc:graphicFrameChg>
        <pc:graphicFrameChg chg="add del mod">
          <ac:chgData name="原田 健 KEN HARADA" userId="7dd9b48e-650a-41b2-8596-439478685ce0" providerId="ADAL" clId="{571B8BC8-FC66-40A6-B27D-A23B5542AD30}" dt="2023-08-22T01:01:36.829" v="10831" actId="21"/>
          <ac:graphicFrameMkLst>
            <pc:docMk/>
            <pc:sldMk cId="3857645781" sldId="1063"/>
            <ac:graphicFrameMk id="8" creationId="{4DA779F6-ED1B-AF2B-B33D-8814F34886A6}"/>
          </ac:graphicFrameMkLst>
        </pc:graphicFrameChg>
        <pc:graphicFrameChg chg="add del mod">
          <ac:chgData name="原田 健 KEN HARADA" userId="7dd9b48e-650a-41b2-8596-439478685ce0" providerId="ADAL" clId="{571B8BC8-FC66-40A6-B27D-A23B5542AD30}" dt="2023-07-24T04:24:02.664" v="2684"/>
          <ac:graphicFrameMkLst>
            <pc:docMk/>
            <pc:sldMk cId="3857645781" sldId="1063"/>
            <ac:graphicFrameMk id="9" creationId="{0D7E8C99-9422-E2D4-1F53-C8E2D11DFE26}"/>
          </ac:graphicFrameMkLst>
        </pc:graphicFrameChg>
        <pc:graphicFrameChg chg="add del mod modGraphic">
          <ac:chgData name="原田 健 KEN HARADA" userId="7dd9b48e-650a-41b2-8596-439478685ce0" providerId="ADAL" clId="{571B8BC8-FC66-40A6-B27D-A23B5542AD30}" dt="2023-07-26T02:31:26.999" v="4039" actId="21"/>
          <ac:graphicFrameMkLst>
            <pc:docMk/>
            <pc:sldMk cId="3857645781" sldId="1063"/>
            <ac:graphicFrameMk id="10" creationId="{369502EE-EC15-EFB0-C9C1-FD71AFE99345}"/>
          </ac:graphicFrameMkLst>
        </pc:graphicFrameChg>
        <pc:graphicFrameChg chg="add del mod">
          <ac:chgData name="原田 健 KEN HARADA" userId="7dd9b48e-650a-41b2-8596-439478685ce0" providerId="ADAL" clId="{571B8BC8-FC66-40A6-B27D-A23B5542AD30}" dt="2023-08-22T01:03:09.994" v="10867"/>
          <ac:graphicFrameMkLst>
            <pc:docMk/>
            <pc:sldMk cId="3857645781" sldId="1063"/>
            <ac:graphicFrameMk id="10" creationId="{70802A60-FADC-E3B9-AD17-711F589DB481}"/>
          </ac:graphicFrameMkLst>
        </pc:graphicFrameChg>
        <pc:graphicFrameChg chg="add del mod modGraphic">
          <ac:chgData name="原田 健 KEN HARADA" userId="7dd9b48e-650a-41b2-8596-439478685ce0" providerId="ADAL" clId="{571B8BC8-FC66-40A6-B27D-A23B5542AD30}" dt="2023-08-22T01:06:57.002" v="10890" actId="21"/>
          <ac:graphicFrameMkLst>
            <pc:docMk/>
            <pc:sldMk cId="3857645781" sldId="1063"/>
            <ac:graphicFrameMk id="11" creationId="{2A89B458-4F25-B1AA-9A26-1073662F327F}"/>
          </ac:graphicFrameMkLst>
        </pc:graphicFrameChg>
        <pc:graphicFrameChg chg="add del mod">
          <ac:chgData name="原田 健 KEN HARADA" userId="7dd9b48e-650a-41b2-8596-439478685ce0" providerId="ADAL" clId="{571B8BC8-FC66-40A6-B27D-A23B5542AD30}" dt="2023-08-22T01:06:53.657" v="10888"/>
          <ac:graphicFrameMkLst>
            <pc:docMk/>
            <pc:sldMk cId="3857645781" sldId="1063"/>
            <ac:graphicFrameMk id="12" creationId="{B0AA1B38-B1D1-BE08-1CC7-E73AB2A84D7F}"/>
          </ac:graphicFrameMkLst>
        </pc:graphicFrameChg>
        <pc:graphicFrameChg chg="add del mod modGraphic">
          <ac:chgData name="原田 健 KEN HARADA" userId="7dd9b48e-650a-41b2-8596-439478685ce0" providerId="ADAL" clId="{571B8BC8-FC66-40A6-B27D-A23B5542AD30}" dt="2023-08-22T07:15:28.238" v="12096" actId="21"/>
          <ac:graphicFrameMkLst>
            <pc:docMk/>
            <pc:sldMk cId="3857645781" sldId="1063"/>
            <ac:graphicFrameMk id="13" creationId="{BA548392-CEBF-E2E6-90E0-8CA18578C2F3}"/>
          </ac:graphicFrameMkLst>
        </pc:graphicFrameChg>
        <pc:graphicFrameChg chg="del">
          <ac:chgData name="原田 健 KEN HARADA" userId="7dd9b48e-650a-41b2-8596-439478685ce0" providerId="ADAL" clId="{571B8BC8-FC66-40A6-B27D-A23B5542AD30}" dt="2023-07-24T03:56:43.432" v="2199" actId="21"/>
          <ac:graphicFrameMkLst>
            <pc:docMk/>
            <pc:sldMk cId="3857645781" sldId="1063"/>
            <ac:graphicFrameMk id="14" creationId="{2B15CF4E-DC0B-C680-B6A7-379BC1F694E5}"/>
          </ac:graphicFrameMkLst>
        </pc:graphicFrameChg>
        <pc:graphicFrameChg chg="add mod">
          <ac:chgData name="原田 健 KEN HARADA" userId="7dd9b48e-650a-41b2-8596-439478685ce0" providerId="ADAL" clId="{571B8BC8-FC66-40A6-B27D-A23B5542AD30}" dt="2023-08-22T07:12:48.064" v="12073" actId="14100"/>
          <ac:graphicFrameMkLst>
            <pc:docMk/>
            <pc:sldMk cId="3857645781" sldId="1063"/>
            <ac:graphicFrameMk id="15" creationId="{529B4A20-EEF9-98EF-EE30-B93446C1EC13}"/>
          </ac:graphicFrameMkLst>
        </pc:graphicFrameChg>
        <pc:graphicFrameChg chg="del">
          <ac:chgData name="原田 健 KEN HARADA" userId="7dd9b48e-650a-41b2-8596-439478685ce0" providerId="ADAL" clId="{571B8BC8-FC66-40A6-B27D-A23B5542AD30}" dt="2023-07-24T03:59:23.468" v="2232" actId="21"/>
          <ac:graphicFrameMkLst>
            <pc:docMk/>
            <pc:sldMk cId="3857645781" sldId="1063"/>
            <ac:graphicFrameMk id="15" creationId="{D8E28A3F-B150-1BD4-2237-A7D174C50F22}"/>
          </ac:graphicFrameMkLst>
        </pc:graphicFrameChg>
        <pc:graphicFrameChg chg="add del mod">
          <ac:chgData name="原田 健 KEN HARADA" userId="7dd9b48e-650a-41b2-8596-439478685ce0" providerId="ADAL" clId="{571B8BC8-FC66-40A6-B27D-A23B5542AD30}" dt="2023-08-22T07:13:14.339" v="12081"/>
          <ac:graphicFrameMkLst>
            <pc:docMk/>
            <pc:sldMk cId="3857645781" sldId="1063"/>
            <ac:graphicFrameMk id="16" creationId="{3415A3BA-5697-237C-0561-9D120F2BC6DB}"/>
          </ac:graphicFrameMkLst>
        </pc:graphicFrameChg>
        <pc:graphicFrameChg chg="add mod modGraphic">
          <ac:chgData name="原田 健 KEN HARADA" userId="7dd9b48e-650a-41b2-8596-439478685ce0" providerId="ADAL" clId="{571B8BC8-FC66-40A6-B27D-A23B5542AD30}" dt="2023-08-22T07:15:59.080" v="12099" actId="1076"/>
          <ac:graphicFrameMkLst>
            <pc:docMk/>
            <pc:sldMk cId="3857645781" sldId="1063"/>
            <ac:graphicFrameMk id="17" creationId="{A4CDA75F-73D0-A3B7-71F3-648780492991}"/>
          </ac:graphicFrameMkLst>
        </pc:graphicFrameChg>
        <pc:picChg chg="add del mod">
          <ac:chgData name="原田 健 KEN HARADA" userId="7dd9b48e-650a-41b2-8596-439478685ce0" providerId="ADAL" clId="{571B8BC8-FC66-40A6-B27D-A23B5542AD30}" dt="2023-08-22T01:03:02.443" v="10863"/>
          <ac:picMkLst>
            <pc:docMk/>
            <pc:sldMk cId="3857645781" sldId="1063"/>
            <ac:picMk id="9" creationId="{9BEB0829-1ECB-2B9F-913F-D8883D0BA50D}"/>
          </ac:picMkLst>
        </pc:picChg>
      </pc:sldChg>
      <pc:sldChg chg="add del ord">
        <pc:chgData name="原田 健 KEN HARADA" userId="7dd9b48e-650a-41b2-8596-439478685ce0" providerId="ADAL" clId="{571B8BC8-FC66-40A6-B27D-A23B5542AD30}" dt="2023-07-31T06:51:29.315" v="8935" actId="47"/>
        <pc:sldMkLst>
          <pc:docMk/>
          <pc:sldMk cId="1567089961" sldId="1064"/>
        </pc:sldMkLst>
      </pc:sldChg>
      <pc:sldChg chg="addSp delSp modSp new del mod">
        <pc:chgData name="原田 健 KEN HARADA" userId="7dd9b48e-650a-41b2-8596-439478685ce0" providerId="ADAL" clId="{571B8BC8-FC66-40A6-B27D-A23B5542AD30}" dt="2023-07-31T06:51:29.710" v="8940" actId="47"/>
        <pc:sldMkLst>
          <pc:docMk/>
          <pc:sldMk cId="3664860148" sldId="1065"/>
        </pc:sldMkLst>
        <pc:spChg chg="del mod">
          <ac:chgData name="原田 健 KEN HARADA" userId="7dd9b48e-650a-41b2-8596-439478685ce0" providerId="ADAL" clId="{571B8BC8-FC66-40A6-B27D-A23B5542AD30}" dt="2023-07-31T01:54:40.677" v="6401" actId="21"/>
          <ac:spMkLst>
            <pc:docMk/>
            <pc:sldMk cId="3664860148" sldId="1065"/>
            <ac:spMk id="2" creationId="{9911AADA-CB74-946F-C8FE-91B2D523386E}"/>
          </ac:spMkLst>
        </pc:spChg>
        <pc:spChg chg="add mod">
          <ac:chgData name="原田 健 KEN HARADA" userId="7dd9b48e-650a-41b2-8596-439478685ce0" providerId="ADAL" clId="{571B8BC8-FC66-40A6-B27D-A23B5542AD30}" dt="2023-07-31T01:54:46.318" v="6409"/>
          <ac:spMkLst>
            <pc:docMk/>
            <pc:sldMk cId="3664860148" sldId="1065"/>
            <ac:spMk id="3" creationId="{2F0DE0CF-BA7F-BDEC-07F5-4945BB8DA0CB}"/>
          </ac:spMkLst>
        </pc:spChg>
      </pc:sldChg>
      <pc:sldChg chg="new del">
        <pc:chgData name="原田 健 KEN HARADA" userId="7dd9b48e-650a-41b2-8596-439478685ce0" providerId="ADAL" clId="{571B8BC8-FC66-40A6-B27D-A23B5542AD30}" dt="2023-07-31T06:51:29.424" v="8939" actId="47"/>
        <pc:sldMkLst>
          <pc:docMk/>
          <pc:sldMk cId="3188357289" sldId="1066"/>
        </pc:sldMkLst>
      </pc:sldChg>
      <pc:sldChg chg="new del">
        <pc:chgData name="原田 健 KEN HARADA" userId="7dd9b48e-650a-41b2-8596-439478685ce0" providerId="ADAL" clId="{571B8BC8-FC66-40A6-B27D-A23B5542AD30}" dt="2023-07-31T06:51:29.345" v="8938" actId="47"/>
        <pc:sldMkLst>
          <pc:docMk/>
          <pc:sldMk cId="2596998189" sldId="1067"/>
        </pc:sldMkLst>
      </pc:sldChg>
      <pc:sldChg chg="addSp delSp modSp add mod modCm">
        <pc:chgData name="原田 健 KEN HARADA" userId="7dd9b48e-650a-41b2-8596-439478685ce0" providerId="ADAL" clId="{571B8BC8-FC66-40A6-B27D-A23B5542AD30}" dt="2023-08-21T02:36:35.188" v="10091"/>
        <pc:sldMkLst>
          <pc:docMk/>
          <pc:sldMk cId="436315009" sldId="1068"/>
        </pc:sldMkLst>
        <pc:spChg chg="mod">
          <ac:chgData name="原田 健 KEN HARADA" userId="7dd9b48e-650a-41b2-8596-439478685ce0" providerId="ADAL" clId="{571B8BC8-FC66-40A6-B27D-A23B5542AD30}" dt="2023-07-26T04:50:44.443" v="5060" actId="20577"/>
          <ac:spMkLst>
            <pc:docMk/>
            <pc:sldMk cId="436315009" sldId="1068"/>
            <ac:spMk id="2" creationId="{4BC9D251-9581-7BD9-F391-B44D22848521}"/>
          </ac:spMkLst>
        </pc:spChg>
        <pc:spChg chg="mod">
          <ac:chgData name="原田 健 KEN HARADA" userId="7dd9b48e-650a-41b2-8596-439478685ce0" providerId="ADAL" clId="{571B8BC8-FC66-40A6-B27D-A23B5542AD30}" dt="2023-07-31T07:49:43.508" v="9781"/>
          <ac:spMkLst>
            <pc:docMk/>
            <pc:sldMk cId="436315009" sldId="1068"/>
            <ac:spMk id="19" creationId="{35E51FE2-E834-16DE-0F91-DE8018F41131}"/>
          </ac:spMkLst>
        </pc:spChg>
        <pc:graphicFrameChg chg="add del mod">
          <ac:chgData name="原田 健 KEN HARADA" userId="7dd9b48e-650a-41b2-8596-439478685ce0" providerId="ADAL" clId="{571B8BC8-FC66-40A6-B27D-A23B5542AD30}" dt="2023-07-26T05:05:44.702" v="5064"/>
          <ac:graphicFrameMkLst>
            <pc:docMk/>
            <pc:sldMk cId="436315009" sldId="1068"/>
            <ac:graphicFrameMk id="3" creationId="{4EE918C5-7A72-5FD0-2C06-09B62DC3BE2F}"/>
          </ac:graphicFrameMkLst>
        </pc:graphicFrameChg>
        <pc:graphicFrameChg chg="add del mod modGraphic">
          <ac:chgData name="原田 健 KEN HARADA" userId="7dd9b48e-650a-41b2-8596-439478685ce0" providerId="ADAL" clId="{571B8BC8-FC66-40A6-B27D-A23B5542AD30}" dt="2023-07-26T05:22:30.438" v="5448" actId="21"/>
          <ac:graphicFrameMkLst>
            <pc:docMk/>
            <pc:sldMk cId="436315009" sldId="1068"/>
            <ac:graphicFrameMk id="4" creationId="{8300EB1A-1E8A-838D-ED1E-A9FD8A3651E9}"/>
          </ac:graphicFrameMkLst>
        </pc:graphicFrameChg>
        <pc:graphicFrameChg chg="add del mod">
          <ac:chgData name="原田 健 KEN HARADA" userId="7dd9b48e-650a-41b2-8596-439478685ce0" providerId="ADAL" clId="{571B8BC8-FC66-40A6-B27D-A23B5542AD30}" dt="2023-07-26T05:23:30.390" v="5456" actId="21"/>
          <ac:graphicFrameMkLst>
            <pc:docMk/>
            <pc:sldMk cId="436315009" sldId="1068"/>
            <ac:graphicFrameMk id="5" creationId="{36095F18-7491-B975-15DC-5C172CB77840}"/>
          </ac:graphicFrameMkLst>
        </pc:graphicFrameChg>
        <pc:graphicFrameChg chg="add del mod">
          <ac:chgData name="原田 健 KEN HARADA" userId="7dd9b48e-650a-41b2-8596-439478685ce0" providerId="ADAL" clId="{571B8BC8-FC66-40A6-B27D-A23B5542AD30}" dt="2023-07-26T05:21:09.534" v="5437"/>
          <ac:graphicFrameMkLst>
            <pc:docMk/>
            <pc:sldMk cId="436315009" sldId="1068"/>
            <ac:graphicFrameMk id="6" creationId="{43CB9F1C-48A6-1BBD-6C66-67AA6AA3CC4D}"/>
          </ac:graphicFrameMkLst>
        </pc:graphicFrameChg>
        <pc:graphicFrameChg chg="add mod modGraphic">
          <ac:chgData name="原田 健 KEN HARADA" userId="7dd9b48e-650a-41b2-8596-439478685ce0" providerId="ADAL" clId="{571B8BC8-FC66-40A6-B27D-A23B5542AD30}" dt="2023-07-26T05:22:53.057" v="5450" actId="207"/>
          <ac:graphicFrameMkLst>
            <pc:docMk/>
            <pc:sldMk cId="436315009" sldId="1068"/>
            <ac:graphicFrameMk id="7" creationId="{F6C14D97-D4F4-BF55-3826-0A2BA049DABF}"/>
          </ac:graphicFrameMkLst>
        </pc:graphicFrameChg>
        <pc:graphicFrameChg chg="add mod">
          <ac:chgData name="原田 健 KEN HARADA" userId="7dd9b48e-650a-41b2-8596-439478685ce0" providerId="ADAL" clId="{571B8BC8-FC66-40A6-B27D-A23B5542AD30}" dt="2023-07-26T05:23:39.643" v="5458" actId="1076"/>
          <ac:graphicFrameMkLst>
            <pc:docMk/>
            <pc:sldMk cId="436315009" sldId="1068"/>
            <ac:graphicFrameMk id="8" creationId="{698A11C5-2987-1302-BCFE-DB023A3B43CB}"/>
          </ac:graphicFrameMkLst>
        </pc:graphicFrameChg>
        <pc:graphicFrameChg chg="del">
          <ac:chgData name="原田 健 KEN HARADA" userId="7dd9b48e-650a-41b2-8596-439478685ce0" providerId="ADAL" clId="{571B8BC8-FC66-40A6-B27D-A23B5542AD30}" dt="2023-07-26T05:06:12.657" v="5070" actId="21"/>
          <ac:graphicFrameMkLst>
            <pc:docMk/>
            <pc:sldMk cId="436315009" sldId="1068"/>
            <ac:graphicFrameMk id="14" creationId="{2B15CF4E-DC0B-C680-B6A7-379BC1F694E5}"/>
          </ac:graphicFrameMkLst>
        </pc:graphicFrameChg>
        <pc:graphicFrameChg chg="del">
          <ac:chgData name="原田 健 KEN HARADA" userId="7dd9b48e-650a-41b2-8596-439478685ce0" providerId="ADAL" clId="{571B8BC8-FC66-40A6-B27D-A23B5542AD30}" dt="2023-07-26T05:11:13.141" v="5082" actId="21"/>
          <ac:graphicFrameMkLst>
            <pc:docMk/>
            <pc:sldMk cId="436315009" sldId="1068"/>
            <ac:graphicFrameMk id="18" creationId="{D8E28A3F-B150-1BD4-2237-A7D174C50F22}"/>
          </ac:graphicFrameMkLst>
        </pc:graphicFrameChg>
        <pc:extLst>
          <p:ext xmlns:p="http://schemas.openxmlformats.org/presentationml/2006/main" uri="{D6D511B9-2390-475A-947B-AFAB55BFBCF1}">
            <pc226:cmChg xmlns:pc226="http://schemas.microsoft.com/office/powerpoint/2022/06/main/command" chg="">
              <pc226:chgData name="原田 健 KEN HARADA" userId="7dd9b48e-650a-41b2-8596-439478685ce0" providerId="ADAL" clId="{571B8BC8-FC66-40A6-B27D-A23B5542AD30}" dt="2023-08-21T02:36:35.188" v="10091"/>
              <pc2:cmMkLst xmlns:pc2="http://schemas.microsoft.com/office/powerpoint/2019/9/main/command">
                <pc:docMk/>
                <pc:sldMk cId="436315009" sldId="1068"/>
                <pc2:cmMk id="{15CDBED2-06DC-4B59-83B7-C9EBA4829B44}"/>
              </pc2:cmMkLst>
              <pc226:cmRplyChg chg="add">
                <pc226:chgData name="原田 健 KEN HARADA" userId="7dd9b48e-650a-41b2-8596-439478685ce0" providerId="ADAL" clId="{571B8BC8-FC66-40A6-B27D-A23B5542AD30}" dt="2023-08-21T02:36:35.188" v="10091"/>
                <pc2:cmRplyMkLst xmlns:pc2="http://schemas.microsoft.com/office/powerpoint/2019/9/main/command">
                  <pc:docMk/>
                  <pc:sldMk cId="436315009" sldId="1068"/>
                  <pc2:cmMk id="{15CDBED2-06DC-4B59-83B7-C9EBA4829B44}"/>
                  <pc2:cmRplyMk id="{86AA4EDA-BAF1-42DC-86C1-F1EA044C4263}"/>
                </pc2:cmRplyMkLst>
              </pc226:cmRplyChg>
            </pc226:cmChg>
          </p:ext>
        </pc:extLst>
      </pc:sldChg>
      <pc:sldChg chg="modSp add del mod">
        <pc:chgData name="原田 健 KEN HARADA" userId="7dd9b48e-650a-41b2-8596-439478685ce0" providerId="ADAL" clId="{571B8BC8-FC66-40A6-B27D-A23B5542AD30}" dt="2023-07-26T05:25:53.054" v="5500" actId="2696"/>
        <pc:sldMkLst>
          <pc:docMk/>
          <pc:sldMk cId="1291517489" sldId="1069"/>
        </pc:sldMkLst>
        <pc:spChg chg="mod">
          <ac:chgData name="原田 健 KEN HARADA" userId="7dd9b48e-650a-41b2-8596-439478685ce0" providerId="ADAL" clId="{571B8BC8-FC66-40A6-B27D-A23B5542AD30}" dt="2023-07-24T04:13:15.335" v="2374"/>
          <ac:spMkLst>
            <pc:docMk/>
            <pc:sldMk cId="1291517489" sldId="1069"/>
            <ac:spMk id="2" creationId="{4BC9D251-9581-7BD9-F391-B44D22848521}"/>
          </ac:spMkLst>
        </pc:spChg>
      </pc:sldChg>
      <pc:sldChg chg="addSp delSp modSp add mod modCm">
        <pc:chgData name="原田 健 KEN HARADA" userId="7dd9b48e-650a-41b2-8596-439478685ce0" providerId="ADAL" clId="{571B8BC8-FC66-40A6-B27D-A23B5542AD30}" dt="2023-08-21T02:37:45.009" v="10093"/>
        <pc:sldMkLst>
          <pc:docMk/>
          <pc:sldMk cId="2056345872" sldId="1070"/>
        </pc:sldMkLst>
        <pc:spChg chg="mod">
          <ac:chgData name="原田 健 KEN HARADA" userId="7dd9b48e-650a-41b2-8596-439478685ce0" providerId="ADAL" clId="{571B8BC8-FC66-40A6-B27D-A23B5542AD30}" dt="2023-07-24T04:13:39.987" v="2420" actId="20577"/>
          <ac:spMkLst>
            <pc:docMk/>
            <pc:sldMk cId="2056345872" sldId="1070"/>
            <ac:spMk id="2" creationId="{4BC9D251-9581-7BD9-F391-B44D22848521}"/>
          </ac:spMkLst>
        </pc:spChg>
        <pc:spChg chg="add mod">
          <ac:chgData name="原田 健 KEN HARADA" userId="7dd9b48e-650a-41b2-8596-439478685ce0" providerId="ADAL" clId="{571B8BC8-FC66-40A6-B27D-A23B5542AD30}" dt="2023-07-26T07:31:33.762" v="5938" actId="1035"/>
          <ac:spMkLst>
            <pc:docMk/>
            <pc:sldMk cId="2056345872" sldId="1070"/>
            <ac:spMk id="9" creationId="{438D0CBA-0156-1AD7-3053-F3836199BEA0}"/>
          </ac:spMkLst>
        </pc:spChg>
        <pc:spChg chg="add mod">
          <ac:chgData name="原田 健 KEN HARADA" userId="7dd9b48e-650a-41b2-8596-439478685ce0" providerId="ADAL" clId="{571B8BC8-FC66-40A6-B27D-A23B5542AD30}" dt="2023-07-26T07:47:23.685" v="6064" actId="14100"/>
          <ac:spMkLst>
            <pc:docMk/>
            <pc:sldMk cId="2056345872" sldId="1070"/>
            <ac:spMk id="12" creationId="{3B49C1FF-3830-7B26-7ECD-E967B263720A}"/>
          </ac:spMkLst>
        </pc:spChg>
        <pc:spChg chg="mod">
          <ac:chgData name="原田 健 KEN HARADA" userId="7dd9b48e-650a-41b2-8596-439478685ce0" providerId="ADAL" clId="{571B8BC8-FC66-40A6-B27D-A23B5542AD30}" dt="2023-08-21T02:16:13.839" v="9905" actId="1076"/>
          <ac:spMkLst>
            <pc:docMk/>
            <pc:sldMk cId="2056345872" sldId="1070"/>
            <ac:spMk id="19" creationId="{35E51FE2-E834-16DE-0F91-DE8018F41131}"/>
          </ac:spMkLst>
        </pc:spChg>
        <pc:graphicFrameChg chg="add del mod">
          <ac:chgData name="原田 健 KEN HARADA" userId="7dd9b48e-650a-41b2-8596-439478685ce0" providerId="ADAL" clId="{571B8BC8-FC66-40A6-B27D-A23B5542AD30}" dt="2023-07-26T06:38:02.722" v="5786"/>
          <ac:graphicFrameMkLst>
            <pc:docMk/>
            <pc:sldMk cId="2056345872" sldId="1070"/>
            <ac:graphicFrameMk id="3" creationId="{52928028-B6D1-407D-0887-BD55368B7BF3}"/>
          </ac:graphicFrameMkLst>
        </pc:graphicFrameChg>
        <pc:graphicFrameChg chg="add del mod modGraphic">
          <ac:chgData name="原田 健 KEN HARADA" userId="7dd9b48e-650a-41b2-8596-439478685ce0" providerId="ADAL" clId="{571B8BC8-FC66-40A6-B27D-A23B5542AD30}" dt="2023-07-26T07:25:59.785" v="5810" actId="21"/>
          <ac:graphicFrameMkLst>
            <pc:docMk/>
            <pc:sldMk cId="2056345872" sldId="1070"/>
            <ac:graphicFrameMk id="4" creationId="{C23D1FD3-8EE4-0CB5-14DA-BFC808566DCC}"/>
          </ac:graphicFrameMkLst>
        </pc:graphicFrameChg>
        <pc:graphicFrameChg chg="add del mod">
          <ac:chgData name="原田 健 KEN HARADA" userId="7dd9b48e-650a-41b2-8596-439478685ce0" providerId="ADAL" clId="{571B8BC8-FC66-40A6-B27D-A23B5542AD30}" dt="2023-07-26T06:49:44.102" v="5799"/>
          <ac:graphicFrameMkLst>
            <pc:docMk/>
            <pc:sldMk cId="2056345872" sldId="1070"/>
            <ac:graphicFrameMk id="5" creationId="{0562E59D-5EAE-9A6A-542C-278312668ACD}"/>
          </ac:graphicFrameMkLst>
        </pc:graphicFrameChg>
        <pc:graphicFrameChg chg="add del mod">
          <ac:chgData name="原田 健 KEN HARADA" userId="7dd9b48e-650a-41b2-8596-439478685ce0" providerId="ADAL" clId="{571B8BC8-FC66-40A6-B27D-A23B5542AD30}" dt="2023-07-26T07:26:01.574" v="5811" actId="21"/>
          <ac:graphicFrameMkLst>
            <pc:docMk/>
            <pc:sldMk cId="2056345872" sldId="1070"/>
            <ac:graphicFrameMk id="6" creationId="{195A6282-8DBF-65B9-E6F6-08A1C76192CA}"/>
          </ac:graphicFrameMkLst>
        </pc:graphicFrameChg>
        <pc:graphicFrameChg chg="add del mod">
          <ac:chgData name="原田 健 KEN HARADA" userId="7dd9b48e-650a-41b2-8596-439478685ce0" providerId="ADAL" clId="{571B8BC8-FC66-40A6-B27D-A23B5542AD30}" dt="2023-07-26T07:25:23.269" v="5804"/>
          <ac:graphicFrameMkLst>
            <pc:docMk/>
            <pc:sldMk cId="2056345872" sldId="1070"/>
            <ac:graphicFrameMk id="7" creationId="{6EF5EC59-874F-64B5-D4DE-7AD66C7C8B59}"/>
          </ac:graphicFrameMkLst>
        </pc:graphicFrameChg>
        <pc:graphicFrameChg chg="add mod modGraphic">
          <ac:chgData name="原田 健 KEN HARADA" userId="7dd9b48e-650a-41b2-8596-439478685ce0" providerId="ADAL" clId="{571B8BC8-FC66-40A6-B27D-A23B5542AD30}" dt="2023-07-26T07:31:33.762" v="5938" actId="1035"/>
          <ac:graphicFrameMkLst>
            <pc:docMk/>
            <pc:sldMk cId="2056345872" sldId="1070"/>
            <ac:graphicFrameMk id="8" creationId="{BF39BB40-E286-D8AC-4D9C-09EBE5A4EF9C}"/>
          </ac:graphicFrameMkLst>
        </pc:graphicFrameChg>
        <pc:graphicFrameChg chg="add del mod">
          <ac:chgData name="原田 健 KEN HARADA" userId="7dd9b48e-650a-41b2-8596-439478685ce0" providerId="ADAL" clId="{571B8BC8-FC66-40A6-B27D-A23B5542AD30}" dt="2023-07-26T07:35:15.002" v="5940"/>
          <ac:graphicFrameMkLst>
            <pc:docMk/>
            <pc:sldMk cId="2056345872" sldId="1070"/>
            <ac:graphicFrameMk id="10" creationId="{2B6A6F84-A87C-B7BF-7752-BC5E0A4A62B0}"/>
          </ac:graphicFrameMkLst>
        </pc:graphicFrameChg>
        <pc:graphicFrameChg chg="add mod modGraphic">
          <ac:chgData name="原田 健 KEN HARADA" userId="7dd9b48e-650a-41b2-8596-439478685ce0" providerId="ADAL" clId="{571B8BC8-FC66-40A6-B27D-A23B5542AD30}" dt="2023-07-26T07:48:23.996" v="6066" actId="207"/>
          <ac:graphicFrameMkLst>
            <pc:docMk/>
            <pc:sldMk cId="2056345872" sldId="1070"/>
            <ac:graphicFrameMk id="11" creationId="{75D0CB1E-37E8-792F-B488-E6ECE642C194}"/>
          </ac:graphicFrameMkLst>
        </pc:graphicFrameChg>
        <pc:graphicFrameChg chg="del">
          <ac:chgData name="原田 健 KEN HARADA" userId="7dd9b48e-650a-41b2-8596-439478685ce0" providerId="ADAL" clId="{571B8BC8-FC66-40A6-B27D-A23B5542AD30}" dt="2023-07-26T06:38:19.557" v="5789" actId="21"/>
          <ac:graphicFrameMkLst>
            <pc:docMk/>
            <pc:sldMk cId="2056345872" sldId="1070"/>
            <ac:graphicFrameMk id="14" creationId="{2B15CF4E-DC0B-C680-B6A7-379BC1F694E5}"/>
          </ac:graphicFrameMkLst>
        </pc:graphicFrameChg>
        <pc:graphicFrameChg chg="del">
          <ac:chgData name="原田 健 KEN HARADA" userId="7dd9b48e-650a-41b2-8596-439478685ce0" providerId="ADAL" clId="{571B8BC8-FC66-40A6-B27D-A23B5542AD30}" dt="2023-07-26T06:38:21.970" v="5790" actId="21"/>
          <ac:graphicFrameMkLst>
            <pc:docMk/>
            <pc:sldMk cId="2056345872" sldId="1070"/>
            <ac:graphicFrameMk id="18" creationId="{D8E28A3F-B150-1BD4-2237-A7D174C50F22}"/>
          </ac:graphicFrameMkLst>
        </pc:graphicFrameChg>
        <pc:extLst>
          <p:ext xmlns:p="http://schemas.openxmlformats.org/presentationml/2006/main" uri="{D6D511B9-2390-475A-947B-AFAB55BFBCF1}">
            <pc226:cmChg xmlns:pc226="http://schemas.microsoft.com/office/powerpoint/2022/06/main/command" chg="mod">
              <pc226:chgData name="原田 健 KEN HARADA" userId="7dd9b48e-650a-41b2-8596-439478685ce0" providerId="ADAL" clId="{571B8BC8-FC66-40A6-B27D-A23B5542AD30}" dt="2023-08-21T02:37:45.009" v="10093"/>
              <pc2:cmMkLst xmlns:pc2="http://schemas.microsoft.com/office/powerpoint/2019/9/main/command">
                <pc:docMk/>
                <pc:sldMk cId="2056345872" sldId="1070"/>
                <pc2:cmMk id="{7FCC74C1-ED97-4D91-9EC8-B0A53C1B732E}"/>
              </pc2:cmMkLst>
              <pc226:cmRplyChg chg="add">
                <pc226:chgData name="原田 健 KEN HARADA" userId="7dd9b48e-650a-41b2-8596-439478685ce0" providerId="ADAL" clId="{571B8BC8-FC66-40A6-B27D-A23B5542AD30}" dt="2023-08-21T02:37:45.009" v="10093"/>
                <pc2:cmRplyMkLst xmlns:pc2="http://schemas.microsoft.com/office/powerpoint/2019/9/main/command">
                  <pc:docMk/>
                  <pc:sldMk cId="2056345872" sldId="1070"/>
                  <pc2:cmMk id="{7FCC74C1-ED97-4D91-9EC8-B0A53C1B732E}"/>
                  <pc2:cmRplyMk id="{757373E6-5D43-437F-8A5E-482DD76D8D4B}"/>
                </pc2:cmRplyMkLst>
              </pc226:cmRplyChg>
            </pc226:cmChg>
          </p:ext>
        </pc:extLst>
      </pc:sldChg>
      <pc:sldChg chg="delSp modSp add del mod">
        <pc:chgData name="原田 健 KEN HARADA" userId="7dd9b48e-650a-41b2-8596-439478685ce0" providerId="ADAL" clId="{571B8BC8-FC66-40A6-B27D-A23B5542AD30}" dt="2023-07-31T02:07:32.077" v="6684" actId="2696"/>
        <pc:sldMkLst>
          <pc:docMk/>
          <pc:sldMk cId="366732949" sldId="1071"/>
        </pc:sldMkLst>
        <pc:spChg chg="mod">
          <ac:chgData name="原田 健 KEN HARADA" userId="7dd9b48e-650a-41b2-8596-439478685ce0" providerId="ADAL" clId="{571B8BC8-FC66-40A6-B27D-A23B5542AD30}" dt="2023-07-31T02:04:14.831" v="6553"/>
          <ac:spMkLst>
            <pc:docMk/>
            <pc:sldMk cId="366732949" sldId="1071"/>
            <ac:spMk id="19" creationId="{35E51FE2-E834-16DE-0F91-DE8018F41131}"/>
          </ac:spMkLst>
        </pc:spChg>
        <pc:graphicFrameChg chg="del">
          <ac:chgData name="原田 健 KEN HARADA" userId="7dd9b48e-650a-41b2-8596-439478685ce0" providerId="ADAL" clId="{571B8BC8-FC66-40A6-B27D-A23B5542AD30}" dt="2023-07-31T02:01:50.306" v="6460" actId="21"/>
          <ac:graphicFrameMkLst>
            <pc:docMk/>
            <pc:sldMk cId="366732949" sldId="1071"/>
            <ac:graphicFrameMk id="7" creationId="{F6C14D97-D4F4-BF55-3826-0A2BA049DABF}"/>
          </ac:graphicFrameMkLst>
        </pc:graphicFrameChg>
        <pc:graphicFrameChg chg="del">
          <ac:chgData name="原田 健 KEN HARADA" userId="7dd9b48e-650a-41b2-8596-439478685ce0" providerId="ADAL" clId="{571B8BC8-FC66-40A6-B27D-A23B5542AD30}" dt="2023-07-31T02:01:52.966" v="6461" actId="21"/>
          <ac:graphicFrameMkLst>
            <pc:docMk/>
            <pc:sldMk cId="366732949" sldId="1071"/>
            <ac:graphicFrameMk id="8" creationId="{698A11C5-2987-1302-BCFE-DB023A3B43CB}"/>
          </ac:graphicFrameMkLst>
        </pc:graphicFrameChg>
      </pc:sldChg>
      <pc:sldChg chg="addSp delSp modSp add del mod ord">
        <pc:chgData name="原田 健 KEN HARADA" userId="7dd9b48e-650a-41b2-8596-439478685ce0" providerId="ADAL" clId="{571B8BC8-FC66-40A6-B27D-A23B5542AD30}" dt="2023-07-31T07:39:29.441" v="9328" actId="2696"/>
        <pc:sldMkLst>
          <pc:docMk/>
          <pc:sldMk cId="3120585067" sldId="1072"/>
        </pc:sldMkLst>
        <pc:spChg chg="del mod">
          <ac:chgData name="原田 健 KEN HARADA" userId="7dd9b48e-650a-41b2-8596-439478685ce0" providerId="ADAL" clId="{571B8BC8-FC66-40A6-B27D-A23B5542AD30}" dt="2023-07-31T07:38:13.611" v="9307" actId="21"/>
          <ac:spMkLst>
            <pc:docMk/>
            <pc:sldMk cId="3120585067" sldId="1072"/>
            <ac:spMk id="2" creationId="{E0FD7650-9693-AA40-8647-456B3878A3E7}"/>
          </ac:spMkLst>
        </pc:spChg>
        <pc:spChg chg="mod">
          <ac:chgData name="原田 健 KEN HARADA" userId="7dd9b48e-650a-41b2-8596-439478685ce0" providerId="ADAL" clId="{571B8BC8-FC66-40A6-B27D-A23B5542AD30}" dt="2023-07-31T07:38:04.707" v="9306" actId="20577"/>
          <ac:spMkLst>
            <pc:docMk/>
            <pc:sldMk cId="3120585067" sldId="1072"/>
            <ac:spMk id="4" creationId="{D8FAAD93-85B0-9BC1-8719-A55CE1EB22BF}"/>
          </ac:spMkLst>
        </pc:spChg>
        <pc:spChg chg="add mod">
          <ac:chgData name="原田 健 KEN HARADA" userId="7dd9b48e-650a-41b2-8596-439478685ce0" providerId="ADAL" clId="{571B8BC8-FC66-40A6-B27D-A23B5542AD30}" dt="2023-07-31T06:12:19.667" v="8919" actId="1076"/>
          <ac:spMkLst>
            <pc:docMk/>
            <pc:sldMk cId="3120585067" sldId="1072"/>
            <ac:spMk id="5" creationId="{7ACD66DE-250D-46D6-A8A5-5DED19E47976}"/>
          </ac:spMkLst>
        </pc:spChg>
        <pc:spChg chg="add del">
          <ac:chgData name="原田 健 KEN HARADA" userId="7dd9b48e-650a-41b2-8596-439478685ce0" providerId="ADAL" clId="{571B8BC8-FC66-40A6-B27D-A23B5542AD30}" dt="2023-07-31T04:48:30.237" v="8064" actId="22"/>
          <ac:spMkLst>
            <pc:docMk/>
            <pc:sldMk cId="3120585067" sldId="1072"/>
            <ac:spMk id="7" creationId="{6C56CDDE-922C-3B37-7B17-72375F1FE782}"/>
          </ac:spMkLst>
        </pc:spChg>
        <pc:spChg chg="add mod">
          <ac:chgData name="原田 健 KEN HARADA" userId="7dd9b48e-650a-41b2-8596-439478685ce0" providerId="ADAL" clId="{571B8BC8-FC66-40A6-B27D-A23B5542AD30}" dt="2023-07-31T06:12:24.263" v="8920" actId="1076"/>
          <ac:spMkLst>
            <pc:docMk/>
            <pc:sldMk cId="3120585067" sldId="1072"/>
            <ac:spMk id="9" creationId="{23260593-6DBD-C3EE-D545-AB06F26EE29E}"/>
          </ac:spMkLst>
        </pc:spChg>
      </pc:sldChg>
      <pc:sldChg chg="add del ord">
        <pc:chgData name="原田 健 KEN HARADA" userId="7dd9b48e-650a-41b2-8596-439478685ce0" providerId="ADAL" clId="{571B8BC8-FC66-40A6-B27D-A23B5542AD30}" dt="2023-07-31T06:51:28.406" v="8933" actId="47"/>
        <pc:sldMkLst>
          <pc:docMk/>
          <pc:sldMk cId="1043512218" sldId="1073"/>
        </pc:sldMkLst>
      </pc:sldChg>
      <pc:sldChg chg="addSp delSp modSp add del mod">
        <pc:chgData name="原田 健 KEN HARADA" userId="7dd9b48e-650a-41b2-8596-439478685ce0" providerId="ADAL" clId="{571B8BC8-FC66-40A6-B27D-A23B5542AD30}" dt="2023-07-31T06:51:39.472" v="8943" actId="47"/>
        <pc:sldMkLst>
          <pc:docMk/>
          <pc:sldMk cId="1297040118" sldId="1074"/>
        </pc:sldMkLst>
        <pc:spChg chg="del mod">
          <ac:chgData name="原田 健 KEN HARADA" userId="7dd9b48e-650a-41b2-8596-439478685ce0" providerId="ADAL" clId="{571B8BC8-FC66-40A6-B27D-A23B5542AD30}" dt="2023-07-31T02:29:30.765" v="6884" actId="21"/>
          <ac:spMkLst>
            <pc:docMk/>
            <pc:sldMk cId="1297040118" sldId="1074"/>
            <ac:spMk id="9" creationId="{438D0CBA-0156-1AD7-3053-F3836199BEA0}"/>
          </ac:spMkLst>
        </pc:spChg>
        <pc:spChg chg="del">
          <ac:chgData name="原田 健 KEN HARADA" userId="7dd9b48e-650a-41b2-8596-439478685ce0" providerId="ADAL" clId="{571B8BC8-FC66-40A6-B27D-A23B5542AD30}" dt="2023-07-31T02:26:18.503" v="6866" actId="21"/>
          <ac:spMkLst>
            <pc:docMk/>
            <pc:sldMk cId="1297040118" sldId="1074"/>
            <ac:spMk id="12" creationId="{3B49C1FF-3830-7B26-7ECD-E967B263720A}"/>
          </ac:spMkLst>
        </pc:spChg>
        <pc:spChg chg="mod">
          <ac:chgData name="原田 健 KEN HARADA" userId="7dd9b48e-650a-41b2-8596-439478685ce0" providerId="ADAL" clId="{571B8BC8-FC66-40A6-B27D-A23B5542AD30}" dt="2023-07-31T03:25:41.264" v="8008" actId="20577"/>
          <ac:spMkLst>
            <pc:docMk/>
            <pc:sldMk cId="1297040118" sldId="1074"/>
            <ac:spMk id="19" creationId="{35E51FE2-E834-16DE-0F91-DE8018F41131}"/>
          </ac:spMkLst>
        </pc:spChg>
        <pc:graphicFrameChg chg="add mod">
          <ac:chgData name="原田 健 KEN HARADA" userId="7dd9b48e-650a-41b2-8596-439478685ce0" providerId="ADAL" clId="{571B8BC8-FC66-40A6-B27D-A23B5542AD30}" dt="2023-07-31T03:25:30.636" v="7999" actId="255"/>
          <ac:graphicFrameMkLst>
            <pc:docMk/>
            <pc:sldMk cId="1297040118" sldId="1074"/>
            <ac:graphicFrameMk id="3" creationId="{B84BD1F7-BB3C-E39A-05E0-FE64FF36D869}"/>
          </ac:graphicFrameMkLst>
        </pc:graphicFrameChg>
        <pc:graphicFrameChg chg="del">
          <ac:chgData name="原田 健 KEN HARADA" userId="7dd9b48e-650a-41b2-8596-439478685ce0" providerId="ADAL" clId="{571B8BC8-FC66-40A6-B27D-A23B5542AD30}" dt="2023-07-31T02:26:21.716" v="6867" actId="21"/>
          <ac:graphicFrameMkLst>
            <pc:docMk/>
            <pc:sldMk cId="1297040118" sldId="1074"/>
            <ac:graphicFrameMk id="8" creationId="{BF39BB40-E286-D8AC-4D9C-09EBE5A4EF9C}"/>
          </ac:graphicFrameMkLst>
        </pc:graphicFrameChg>
        <pc:graphicFrameChg chg="del">
          <ac:chgData name="原田 健 KEN HARADA" userId="7dd9b48e-650a-41b2-8596-439478685ce0" providerId="ADAL" clId="{571B8BC8-FC66-40A6-B27D-A23B5542AD30}" dt="2023-07-31T02:26:24.715" v="6868" actId="21"/>
          <ac:graphicFrameMkLst>
            <pc:docMk/>
            <pc:sldMk cId="1297040118" sldId="1074"/>
            <ac:graphicFrameMk id="11" creationId="{75D0CB1E-37E8-792F-B488-E6ECE642C194}"/>
          </ac:graphicFrameMkLst>
        </pc:graphicFrameChg>
      </pc:sldChg>
      <pc:sldChg chg="addSp delSp modSp add mod modCm">
        <pc:chgData name="原田 健 KEN HARADA" userId="7dd9b48e-650a-41b2-8596-439478685ce0" providerId="ADAL" clId="{571B8BC8-FC66-40A6-B27D-A23B5542AD30}" dt="2023-08-21T02:37:08.853" v="10092"/>
        <pc:sldMkLst>
          <pc:docMk/>
          <pc:sldMk cId="92561310" sldId="1075"/>
        </pc:sldMkLst>
        <pc:spChg chg="add mod">
          <ac:chgData name="原田 健 KEN HARADA" userId="7dd9b48e-650a-41b2-8596-439478685ce0" providerId="ADAL" clId="{571B8BC8-FC66-40A6-B27D-A23B5542AD30}" dt="2023-07-31T03:17:49.102" v="7993" actId="1076"/>
          <ac:spMkLst>
            <pc:docMk/>
            <pc:sldMk cId="92561310" sldId="1075"/>
            <ac:spMk id="6" creationId="{43947BCA-5CA8-489C-7C0C-3A4237BF194B}"/>
          </ac:spMkLst>
        </pc:spChg>
        <pc:spChg chg="mod">
          <ac:chgData name="原田 健 KEN HARADA" userId="7dd9b48e-650a-41b2-8596-439478685ce0" providerId="ADAL" clId="{571B8BC8-FC66-40A6-B27D-A23B5542AD30}" dt="2023-07-31T03:19:07.485" v="7997" actId="20577"/>
          <ac:spMkLst>
            <pc:docMk/>
            <pc:sldMk cId="92561310" sldId="1075"/>
            <ac:spMk id="19" creationId="{35E51FE2-E834-16DE-0F91-DE8018F41131}"/>
          </ac:spMkLst>
        </pc:spChg>
        <pc:graphicFrameChg chg="add mod">
          <ac:chgData name="原田 健 KEN HARADA" userId="7dd9b48e-650a-41b2-8596-439478685ce0" providerId="ADAL" clId="{571B8BC8-FC66-40A6-B27D-A23B5542AD30}" dt="2023-08-21T01:23:35.299" v="9816"/>
          <ac:graphicFrameMkLst>
            <pc:docMk/>
            <pc:sldMk cId="92561310" sldId="1075"/>
            <ac:graphicFrameMk id="3" creationId="{B17DF4CB-2753-32D8-0009-2257DB925CB1}"/>
          </ac:graphicFrameMkLst>
        </pc:graphicFrameChg>
        <pc:graphicFrameChg chg="add del mod">
          <ac:chgData name="原田 健 KEN HARADA" userId="7dd9b48e-650a-41b2-8596-439478685ce0" providerId="ADAL" clId="{571B8BC8-FC66-40A6-B27D-A23B5542AD30}" dt="2023-07-31T03:09:44.207" v="7796"/>
          <ac:graphicFrameMkLst>
            <pc:docMk/>
            <pc:sldMk cId="92561310" sldId="1075"/>
            <ac:graphicFrameMk id="4" creationId="{6FAC5864-3697-8CEA-BC43-CD090AD75323}"/>
          </ac:graphicFrameMkLst>
        </pc:graphicFrameChg>
        <pc:graphicFrameChg chg="add mod modGraphic">
          <ac:chgData name="原田 健 KEN HARADA" userId="7dd9b48e-650a-41b2-8596-439478685ce0" providerId="ADAL" clId="{571B8BC8-FC66-40A6-B27D-A23B5542AD30}" dt="2023-08-21T01:24:56.817" v="9830" actId="20577"/>
          <ac:graphicFrameMkLst>
            <pc:docMk/>
            <pc:sldMk cId="92561310" sldId="1075"/>
            <ac:graphicFrameMk id="5" creationId="{299AED06-7F10-A70B-DF76-7F2641E18133}"/>
          </ac:graphicFrameMkLst>
        </pc:graphicFrameChg>
        <pc:graphicFrameChg chg="del">
          <ac:chgData name="原田 健 KEN HARADA" userId="7dd9b48e-650a-41b2-8596-439478685ce0" providerId="ADAL" clId="{571B8BC8-FC66-40A6-B27D-A23B5542AD30}" dt="2023-07-31T02:36:24.258" v="6890" actId="21"/>
          <ac:graphicFrameMkLst>
            <pc:docMk/>
            <pc:sldMk cId="92561310" sldId="1075"/>
            <ac:graphicFrameMk id="7" creationId="{F6C14D97-D4F4-BF55-3826-0A2BA049DABF}"/>
          </ac:graphicFrameMkLst>
        </pc:graphicFrameChg>
        <pc:graphicFrameChg chg="del">
          <ac:chgData name="原田 健 KEN HARADA" userId="7dd9b48e-650a-41b2-8596-439478685ce0" providerId="ADAL" clId="{571B8BC8-FC66-40A6-B27D-A23B5542AD30}" dt="2023-07-31T02:36:26.505" v="6891" actId="21"/>
          <ac:graphicFrameMkLst>
            <pc:docMk/>
            <pc:sldMk cId="92561310" sldId="1075"/>
            <ac:graphicFrameMk id="8" creationId="{698A11C5-2987-1302-BCFE-DB023A3B43CB}"/>
          </ac:graphicFrameMkLst>
        </pc:graphicFrameChg>
        <pc:extLst>
          <p:ext xmlns:p="http://schemas.openxmlformats.org/presentationml/2006/main" uri="{D6D511B9-2390-475A-947B-AFAB55BFBCF1}">
            <pc226:cmChg xmlns:pc226="http://schemas.microsoft.com/office/powerpoint/2022/06/main/command" chg="">
              <pc226:chgData name="原田 健 KEN HARADA" userId="7dd9b48e-650a-41b2-8596-439478685ce0" providerId="ADAL" clId="{571B8BC8-FC66-40A6-B27D-A23B5542AD30}" dt="2023-08-21T02:37:08.853" v="10092"/>
              <pc2:cmMkLst xmlns:pc2="http://schemas.microsoft.com/office/powerpoint/2019/9/main/command">
                <pc:docMk/>
                <pc:sldMk cId="92561310" sldId="1075"/>
                <pc2:cmMk id="{0B1F099B-FB82-4FE4-9AEC-7E9D0FBE0DB0}"/>
              </pc2:cmMkLst>
              <pc226:cmRplyChg chg="add">
                <pc226:chgData name="原田 健 KEN HARADA" userId="7dd9b48e-650a-41b2-8596-439478685ce0" providerId="ADAL" clId="{571B8BC8-FC66-40A6-B27D-A23B5542AD30}" dt="2023-08-21T02:37:08.853" v="10092"/>
                <pc2:cmRplyMkLst xmlns:pc2="http://schemas.microsoft.com/office/powerpoint/2019/9/main/command">
                  <pc:docMk/>
                  <pc:sldMk cId="92561310" sldId="1075"/>
                  <pc2:cmMk id="{0B1F099B-FB82-4FE4-9AEC-7E9D0FBE0DB0}"/>
                  <pc2:cmRplyMk id="{E69B7DA0-93D6-4AF4-9ABB-A5D5798A5BCD}"/>
                </pc2:cmRplyMkLst>
              </pc226:cmRplyChg>
            </pc226:cmChg>
          </p:ext>
        </pc:extLst>
      </pc:sldChg>
      <pc:sldChg chg="addSp delSp modSp mod">
        <pc:chgData name="原田 健 KEN HARADA" userId="7dd9b48e-650a-41b2-8596-439478685ce0" providerId="ADAL" clId="{571B8BC8-FC66-40A6-B27D-A23B5542AD30}" dt="2023-08-21T02:34:24.402" v="10089" actId="1076"/>
        <pc:sldMkLst>
          <pc:docMk/>
          <pc:sldMk cId="2506954607" sldId="1076"/>
        </pc:sldMkLst>
        <pc:spChg chg="mod">
          <ac:chgData name="原田 健 KEN HARADA" userId="7dd9b48e-650a-41b2-8596-439478685ce0" providerId="ADAL" clId="{571B8BC8-FC66-40A6-B27D-A23B5542AD30}" dt="2023-08-21T02:34:24.402" v="10089" actId="1076"/>
          <ac:spMkLst>
            <pc:docMk/>
            <pc:sldMk cId="2506954607" sldId="1076"/>
            <ac:spMk id="2" creationId="{979BEE97-8165-9FA2-8C90-75112B686545}"/>
          </ac:spMkLst>
        </pc:spChg>
        <pc:spChg chg="add del mod">
          <ac:chgData name="原田 健 KEN HARADA" userId="7dd9b48e-650a-41b2-8596-439478685ce0" providerId="ADAL" clId="{571B8BC8-FC66-40A6-B27D-A23B5542AD30}" dt="2023-08-21T02:34:10.954" v="10087" actId="21"/>
          <ac:spMkLst>
            <pc:docMk/>
            <pc:sldMk cId="2506954607" sldId="1076"/>
            <ac:spMk id="6" creationId="{EB05113B-45C6-A510-A4EA-F60B3B6F893C}"/>
          </ac:spMkLst>
        </pc:spChg>
        <pc:picChg chg="add mod">
          <ac:chgData name="原田 健 KEN HARADA" userId="7dd9b48e-650a-41b2-8596-439478685ce0" providerId="ADAL" clId="{571B8BC8-FC66-40A6-B27D-A23B5542AD30}" dt="2023-08-21T02:34:14.170" v="10088" actId="1076"/>
          <ac:picMkLst>
            <pc:docMk/>
            <pc:sldMk cId="2506954607" sldId="1076"/>
            <ac:picMk id="5" creationId="{179D57C7-F6DF-E4F5-623D-405DD1065FB7}"/>
          </ac:picMkLst>
        </pc:picChg>
        <pc:cxnChg chg="add del">
          <ac:chgData name="原田 健 KEN HARADA" userId="7dd9b48e-650a-41b2-8596-439478685ce0" providerId="ADAL" clId="{571B8BC8-FC66-40A6-B27D-A23B5542AD30}" dt="2023-08-21T02:33:45.106" v="10086" actId="11529"/>
          <ac:cxnSpMkLst>
            <pc:docMk/>
            <pc:sldMk cId="2506954607" sldId="1076"/>
            <ac:cxnSpMk id="8" creationId="{BC0736E3-26B5-19EB-158F-AF7281E8EEB7}"/>
          </ac:cxnSpMkLst>
        </pc:cxnChg>
      </pc:sldChg>
      <pc:sldChg chg="addSp modSp add del mod ord">
        <pc:chgData name="原田 健 KEN HARADA" userId="7dd9b48e-650a-41b2-8596-439478685ce0" providerId="ADAL" clId="{571B8BC8-FC66-40A6-B27D-A23B5542AD30}" dt="2023-07-31T06:51:17.955" v="8921" actId="47"/>
        <pc:sldMkLst>
          <pc:docMk/>
          <pc:sldMk cId="3251526262" sldId="1076"/>
        </pc:sldMkLst>
        <pc:spChg chg="add mod">
          <ac:chgData name="原田 健 KEN HARADA" userId="7dd9b48e-650a-41b2-8596-439478685ce0" providerId="ADAL" clId="{571B8BC8-FC66-40A6-B27D-A23B5542AD30}" dt="2023-07-31T05:38:48.029" v="8795" actId="1076"/>
          <ac:spMkLst>
            <pc:docMk/>
            <pc:sldMk cId="3251526262" sldId="1076"/>
            <ac:spMk id="2" creationId="{06D5BBCE-7882-2517-ACED-4AE9468107D6}"/>
          </ac:spMkLst>
        </pc:spChg>
        <pc:spChg chg="mod">
          <ac:chgData name="原田 健 KEN HARADA" userId="7dd9b48e-650a-41b2-8596-439478685ce0" providerId="ADAL" clId="{571B8BC8-FC66-40A6-B27D-A23B5542AD30}" dt="2023-07-31T05:29:29.172" v="8774"/>
          <ac:spMkLst>
            <pc:docMk/>
            <pc:sldMk cId="3251526262" sldId="1076"/>
            <ac:spMk id="3" creationId="{2F0DE0CF-BA7F-BDEC-07F5-4945BB8DA0CB}"/>
          </ac:spMkLst>
        </pc:spChg>
      </pc:sldChg>
      <pc:sldChg chg="modSp add mod">
        <pc:chgData name="原田 健 KEN HARADA" userId="7dd9b48e-650a-41b2-8596-439478685ce0" providerId="ADAL" clId="{571B8BC8-FC66-40A6-B27D-A23B5542AD30}" dt="2023-07-31T07:48:16.633" v="9667" actId="20577"/>
        <pc:sldMkLst>
          <pc:docMk/>
          <pc:sldMk cId="4274643248" sldId="1076"/>
        </pc:sldMkLst>
        <pc:spChg chg="mod">
          <ac:chgData name="原田 健 KEN HARADA" userId="7dd9b48e-650a-41b2-8596-439478685ce0" providerId="ADAL" clId="{571B8BC8-FC66-40A6-B27D-A23B5542AD30}" dt="2023-07-31T07:39:21.713" v="9327" actId="1076"/>
          <ac:spMkLst>
            <pc:docMk/>
            <pc:sldMk cId="4274643248" sldId="1076"/>
            <ac:spMk id="2" creationId="{E0FD7650-9693-AA40-8647-456B3878A3E7}"/>
          </ac:spMkLst>
        </pc:spChg>
        <pc:spChg chg="mod">
          <ac:chgData name="原田 健 KEN HARADA" userId="7dd9b48e-650a-41b2-8596-439478685ce0" providerId="ADAL" clId="{571B8BC8-FC66-40A6-B27D-A23B5542AD30}" dt="2023-07-31T07:48:16.633" v="9667" actId="20577"/>
          <ac:spMkLst>
            <pc:docMk/>
            <pc:sldMk cId="4274643248" sldId="1076"/>
            <ac:spMk id="4" creationId="{D8FAAD93-85B0-9BC1-8719-A55CE1EB22BF}"/>
          </ac:spMkLst>
        </pc:spChg>
        <pc:spChg chg="mod">
          <ac:chgData name="原田 健 KEN HARADA" userId="7dd9b48e-650a-41b2-8596-439478685ce0" providerId="ADAL" clId="{571B8BC8-FC66-40A6-B27D-A23B5542AD30}" dt="2023-07-31T07:37:37.880" v="9304" actId="1076"/>
          <ac:spMkLst>
            <pc:docMk/>
            <pc:sldMk cId="4274643248" sldId="1076"/>
            <ac:spMk id="5" creationId="{7ACD66DE-250D-46D6-A8A5-5DED19E47976}"/>
          </ac:spMkLst>
        </pc:spChg>
      </pc:sldChg>
      <pc:sldChg chg="addSp modSp del mod">
        <pc:chgData name="原田 健 KEN HARADA" userId="7dd9b48e-650a-41b2-8596-439478685ce0" providerId="ADAL" clId="{571B8BC8-FC66-40A6-B27D-A23B5542AD30}" dt="2023-08-22T04:30:48.800" v="11384" actId="2696"/>
        <pc:sldMkLst>
          <pc:docMk/>
          <pc:sldMk cId="301605330" sldId="1077"/>
        </pc:sldMkLst>
        <pc:spChg chg="mod">
          <ac:chgData name="原田 健 KEN HARADA" userId="7dd9b48e-650a-41b2-8596-439478685ce0" providerId="ADAL" clId="{571B8BC8-FC66-40A6-B27D-A23B5542AD30}" dt="2023-08-21T06:39:43.258" v="10823" actId="1076"/>
          <ac:spMkLst>
            <pc:docMk/>
            <pc:sldMk cId="301605330" sldId="1077"/>
            <ac:spMk id="2" creationId="{979BEE97-8165-9FA2-8C90-75112B686545}"/>
          </ac:spMkLst>
        </pc:spChg>
        <pc:spChg chg="add mod">
          <ac:chgData name="原田 健 KEN HARADA" userId="7dd9b48e-650a-41b2-8596-439478685ce0" providerId="ADAL" clId="{571B8BC8-FC66-40A6-B27D-A23B5542AD30}" dt="2023-08-21T06:38:06.321" v="10814" actId="1076"/>
          <ac:spMkLst>
            <pc:docMk/>
            <pc:sldMk cId="301605330" sldId="1077"/>
            <ac:spMk id="4" creationId="{4DF38B49-21FA-C633-F5B2-D71B2F51616C}"/>
          </ac:spMkLst>
        </pc:spChg>
        <pc:spChg chg="add mod">
          <ac:chgData name="原田 健 KEN HARADA" userId="7dd9b48e-650a-41b2-8596-439478685ce0" providerId="ADAL" clId="{571B8BC8-FC66-40A6-B27D-A23B5542AD30}" dt="2023-08-21T06:38:56.357" v="10819" actId="207"/>
          <ac:spMkLst>
            <pc:docMk/>
            <pc:sldMk cId="301605330" sldId="1077"/>
            <ac:spMk id="5" creationId="{521D84F2-561B-E052-7A0F-62A6BF5C1A7D}"/>
          </ac:spMkLst>
        </pc:spChg>
        <pc:spChg chg="add mod">
          <ac:chgData name="原田 健 KEN HARADA" userId="7dd9b48e-650a-41b2-8596-439478685ce0" providerId="ADAL" clId="{571B8BC8-FC66-40A6-B27D-A23B5542AD30}" dt="2023-08-21T06:38:42.719" v="10817" actId="207"/>
          <ac:spMkLst>
            <pc:docMk/>
            <pc:sldMk cId="301605330" sldId="1077"/>
            <ac:spMk id="6" creationId="{D97C0D22-B2C2-520E-F8F4-14CB8D038975}"/>
          </ac:spMkLst>
        </pc:spChg>
        <pc:spChg chg="add mod">
          <ac:chgData name="原田 健 KEN HARADA" userId="7dd9b48e-650a-41b2-8596-439478685ce0" providerId="ADAL" clId="{571B8BC8-FC66-40A6-B27D-A23B5542AD30}" dt="2023-08-21T06:39:29.474" v="10822" actId="14100"/>
          <ac:spMkLst>
            <pc:docMk/>
            <pc:sldMk cId="301605330" sldId="1077"/>
            <ac:spMk id="7" creationId="{94CE9822-DAE3-0BA6-B5E3-CDEBF9384296}"/>
          </ac:spMkLst>
        </pc:spChg>
        <pc:spChg chg="add mod">
          <ac:chgData name="原田 健 KEN HARADA" userId="7dd9b48e-650a-41b2-8596-439478685ce0" providerId="ADAL" clId="{571B8BC8-FC66-40A6-B27D-A23B5542AD30}" dt="2023-08-21T06:38:14.089" v="10815" actId="1076"/>
          <ac:spMkLst>
            <pc:docMk/>
            <pc:sldMk cId="301605330" sldId="1077"/>
            <ac:spMk id="8" creationId="{2624B06F-460C-2A50-946C-66EE667ADE74}"/>
          </ac:spMkLst>
        </pc:spChg>
      </pc:sldChg>
      <pc:sldChg chg="modSp add mod">
        <pc:chgData name="原田 健 KEN HARADA" userId="7dd9b48e-650a-41b2-8596-439478685ce0" providerId="ADAL" clId="{571B8BC8-FC66-40A6-B27D-A23B5542AD30}" dt="2023-08-22T07:21:18.792" v="12183"/>
        <pc:sldMkLst>
          <pc:docMk/>
          <pc:sldMk cId="1767095360" sldId="1078"/>
        </pc:sldMkLst>
        <pc:spChg chg="mod">
          <ac:chgData name="原田 健 KEN HARADA" userId="7dd9b48e-650a-41b2-8596-439478685ce0" providerId="ADAL" clId="{571B8BC8-FC66-40A6-B27D-A23B5542AD30}" dt="2023-08-22T07:21:18.792" v="12183"/>
          <ac:spMkLst>
            <pc:docMk/>
            <pc:sldMk cId="1767095360" sldId="1078"/>
            <ac:spMk id="4" creationId="{4DF38B49-21FA-C633-F5B2-D71B2F51616C}"/>
          </ac:spMkLst>
        </pc:spChg>
        <pc:spChg chg="mod">
          <ac:chgData name="原田 健 KEN HARADA" userId="7dd9b48e-650a-41b2-8596-439478685ce0" providerId="ADAL" clId="{571B8BC8-FC66-40A6-B27D-A23B5542AD30}" dt="2023-08-22T04:22:38.079" v="11381" actId="20577"/>
          <ac:spMkLst>
            <pc:docMk/>
            <pc:sldMk cId="1767095360" sldId="1078"/>
            <ac:spMk id="5" creationId="{521D84F2-561B-E052-7A0F-62A6BF5C1A7D}"/>
          </ac:spMkLst>
        </pc:spChg>
      </pc:sldChg>
    </pc:docChg>
  </pc:docChgLst>
  <pc:docChgLst>
    <pc:chgData name="原田 健 KEN HARADA" userId="S::01040830@sophiamail.sophia.ac.jp::7dd9b48e-650a-41b2-8596-439478685ce0" providerId="AD" clId="Web-{EB4BEFA7-5040-4382-8CF3-C65C51EC38AA}"/>
    <pc:docChg chg="modSld">
      <pc:chgData name="原田 健 KEN HARADA" userId="S::01040830@sophiamail.sophia.ac.jp::7dd9b48e-650a-41b2-8596-439478685ce0" providerId="AD" clId="Web-{EB4BEFA7-5040-4382-8CF3-C65C51EC38AA}" dt="2023-07-17T02:38:31.622" v="17" actId="20577"/>
      <pc:docMkLst>
        <pc:docMk/>
      </pc:docMkLst>
      <pc:sldChg chg="addSp modSp">
        <pc:chgData name="原田 健 KEN HARADA" userId="S::01040830@sophiamail.sophia.ac.jp::7dd9b48e-650a-41b2-8596-439478685ce0" providerId="AD" clId="Web-{EB4BEFA7-5040-4382-8CF3-C65C51EC38AA}" dt="2023-07-17T02:38:31.622" v="17" actId="20577"/>
        <pc:sldMkLst>
          <pc:docMk/>
          <pc:sldMk cId="20567371" sldId="1057"/>
        </pc:sldMkLst>
        <pc:spChg chg="mod">
          <ac:chgData name="原田 健 KEN HARADA" userId="S::01040830@sophiamail.sophia.ac.jp::7dd9b48e-650a-41b2-8596-439478685ce0" providerId="AD" clId="Web-{EB4BEFA7-5040-4382-8CF3-C65C51EC38AA}" dt="2023-07-17T02:37:35.684" v="6" actId="20577"/>
          <ac:spMkLst>
            <pc:docMk/>
            <pc:sldMk cId="20567371" sldId="1057"/>
            <ac:spMk id="2" creationId="{E0FD7650-9693-AA40-8647-456B3878A3E7}"/>
          </ac:spMkLst>
        </pc:spChg>
        <pc:spChg chg="add mod">
          <ac:chgData name="原田 健 KEN HARADA" userId="S::01040830@sophiamail.sophia.ac.jp::7dd9b48e-650a-41b2-8596-439478685ce0" providerId="AD" clId="Web-{EB4BEFA7-5040-4382-8CF3-C65C51EC38AA}" dt="2023-07-17T02:38:31.622" v="17" actId="20577"/>
          <ac:spMkLst>
            <pc:docMk/>
            <pc:sldMk cId="20567371" sldId="1057"/>
            <ac:spMk id="4" creationId="{D8FAAD93-85B0-9BC1-8719-A55CE1EB22BF}"/>
          </ac:spMkLst>
        </pc:spChg>
      </pc:sldChg>
    </pc:docChg>
  </pc:docChgLst>
  <pc:docChgLst>
    <pc:chgData name="ゲスト ユーザー" userId="S::urn:spo:anon#443b1c3c9ef1220cd8a29f6075fbf831bb22c521b74205e63047af013d32487c::" providerId="AD" clId="Web-{9545A1D4-C516-1811-9179-DC221C74F268}"/>
    <pc:docChg chg="modSld">
      <pc:chgData name="ゲスト ユーザー" userId="S::urn:spo:anon#443b1c3c9ef1220cd8a29f6075fbf831bb22c521b74205e63047af013d32487c::" providerId="AD" clId="Web-{9545A1D4-C516-1811-9179-DC221C74F268}" dt="2023-07-31T01:14:57.985" v="2" actId="14100"/>
      <pc:docMkLst>
        <pc:docMk/>
      </pc:docMkLst>
      <pc:sldChg chg="modSp">
        <pc:chgData name="ゲスト ユーザー" userId="S::urn:spo:anon#443b1c3c9ef1220cd8a29f6075fbf831bb22c521b74205e63047af013d32487c::" providerId="AD" clId="Web-{9545A1D4-C516-1811-9179-DC221C74F268}" dt="2023-07-31T01:14:57.985" v="2" actId="14100"/>
        <pc:sldMkLst>
          <pc:docMk/>
          <pc:sldMk cId="20567371" sldId="1057"/>
        </pc:sldMkLst>
        <pc:spChg chg="mod">
          <ac:chgData name="ゲスト ユーザー" userId="S::urn:spo:anon#443b1c3c9ef1220cd8a29f6075fbf831bb22c521b74205e63047af013d32487c::" providerId="AD" clId="Web-{9545A1D4-C516-1811-9179-DC221C74F268}" dt="2023-07-31T01:14:57.985" v="2" actId="14100"/>
          <ac:spMkLst>
            <pc:docMk/>
            <pc:sldMk cId="20567371" sldId="1057"/>
            <ac:spMk id="4" creationId="{D8FAAD93-85B0-9BC1-8719-A55CE1EB22BF}"/>
          </ac:spMkLst>
        </pc:spChg>
      </pc:sldChg>
    </pc:docChg>
  </pc:docChgLst>
  <pc:docChgLst>
    <pc:chgData clId="Web-{EB4BEFA7-5040-4382-8CF3-C65C51EC38AA}"/>
    <pc:docChg chg="addSld">
      <pc:chgData name="" userId="" providerId="" clId="Web-{EB4BEFA7-5040-4382-8CF3-C65C51EC38AA}" dt="2023-07-17T02:36:50.948" v="0"/>
      <pc:docMkLst>
        <pc:docMk/>
      </pc:docMkLst>
      <pc:sldChg chg="new">
        <pc:chgData name="" userId="" providerId="" clId="Web-{EB4BEFA7-5040-4382-8CF3-C65C51EC38AA}" dt="2023-07-17T02:36:50.948" v="0"/>
        <pc:sldMkLst>
          <pc:docMk/>
          <pc:sldMk cId="20567371" sldId="105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ophiamail.sharepoint.com/sites/TEAM344/Shared%20Documents/&#12461;&#12515;&#12531;&#12497;&#12473;&#12481;&#12540;&#12512;/8.%20&#12454;&#12457;&#12540;&#12479;&#12540;&#12469;&#12540;&#12496;&#12540;2023/&#12454;&#12457;&#12540;&#12479;&#12540;&#12469;&#12540;&#12496;&#12540;&#23450;&#37327;&#21270;&#12288;&#35336;&#28204;&#32080;&#26524;.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https://sophiamail.sharepoint.com/sites/TEAM344/Shared%20Documents/&#12461;&#12515;&#12531;&#12497;&#12473;&#12481;&#12540;&#12512;/8.%20&#12454;&#12457;&#12540;&#12479;&#12540;&#12469;&#12540;&#12496;&#12540;2023/&#12454;&#12457;&#12540;&#12479;&#12540;&#12469;&#12540;&#12496;&#12540;&#23450;&#37327;&#21270;&#12288;&#35336;&#28204;&#32080;&#26524;.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https://sophiamail.sharepoint.com/sites/TEAM344/Shared%20Documents/&#12461;&#12515;&#12531;&#12497;&#12473;&#12481;&#12540;&#12512;/8.%20&#12454;&#12457;&#12540;&#12479;&#12540;&#12469;&#12540;&#12496;&#12540;2023/&#12454;&#12457;&#12540;&#12479;&#12540;&#12469;&#12540;&#12496;&#12540;&#23450;&#37327;&#21270;&#12288;&#35336;&#28204;&#32080;&#265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ophiamail.sharepoint.com/sites/TEAM344/Shared%20Documents/&#12461;&#12515;&#12531;&#12497;&#12473;&#12481;&#12540;&#12512;/8.%20&#12454;&#12457;&#12540;&#12479;&#12540;&#12469;&#12540;&#12496;&#12540;2023/&#12454;&#12457;&#12540;&#12479;&#12540;&#12469;&#12540;&#12496;&#12540;&#23450;&#37327;&#21270;&#12288;&#35336;&#28204;&#32080;&#26524;.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400" b="1" i="0" u="none" strike="noStrike" kern="1200" spc="0" baseline="0" dirty="0">
                <a:solidFill>
                  <a:srgbClr val="002060"/>
                </a:solidFill>
                <a:latin typeface="+mn-ea"/>
                <a:cs typeface="+mj-lt"/>
              </a:rPr>
              <a:t>Number of uses per day of the week </a:t>
            </a:r>
            <a:endParaRPr lang="ja-JP" altLang="en-US" sz="1400" b="0" i="0" u="none" strike="noStrike" kern="1200" spc="0" baseline="0" dirty="0">
              <a:solidFill>
                <a:prstClr val="black">
                  <a:lumMod val="65000"/>
                  <a:lumOff val="35000"/>
                </a:prstClr>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'[ウォーターサーバー定量化　計測結果.xlsx]Sheet3'!$J$24</c:f>
              <c:strCache>
                <c:ptCount val="1"/>
                <c:pt idx="0">
                  <c:v>月曜日</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計測結果.xlsx]Sheet3'!$K$23</c:f>
              <c:strCache>
                <c:ptCount val="1"/>
                <c:pt idx="0">
                  <c:v>利用回数</c:v>
                </c:pt>
              </c:strCache>
            </c:strRef>
          </c:cat>
          <c:val>
            <c:numRef>
              <c:f>'[ウォーターサーバー定量化　計測結果.xlsx]Sheet3'!$K$24</c:f>
              <c:numCache>
                <c:formatCode>#,##0_);[Red]\(#,##0\)</c:formatCode>
                <c:ptCount val="1"/>
                <c:pt idx="0">
                  <c:v>7158</c:v>
                </c:pt>
              </c:numCache>
            </c:numRef>
          </c:val>
          <c:extLst>
            <c:ext xmlns:c16="http://schemas.microsoft.com/office/drawing/2014/chart" uri="{C3380CC4-5D6E-409C-BE32-E72D297353CC}">
              <c16:uniqueId val="{00000000-79A2-40EF-849A-811B3BC35940}"/>
            </c:ext>
          </c:extLst>
        </c:ser>
        <c:ser>
          <c:idx val="1"/>
          <c:order val="1"/>
          <c:tx>
            <c:strRef>
              <c:f>'[ウォーターサーバー定量化　計測結果.xlsx]Sheet3'!$J$25</c:f>
              <c:strCache>
                <c:ptCount val="1"/>
                <c:pt idx="0">
                  <c:v>火曜日</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計測結果.xlsx]Sheet3'!$K$23</c:f>
              <c:strCache>
                <c:ptCount val="1"/>
                <c:pt idx="0">
                  <c:v>利用回数</c:v>
                </c:pt>
              </c:strCache>
            </c:strRef>
          </c:cat>
          <c:val>
            <c:numRef>
              <c:f>'[ウォーターサーバー定量化　計測結果.xlsx]Sheet3'!$K$25</c:f>
              <c:numCache>
                <c:formatCode>#,##0_);[Red]\(#,##0\)</c:formatCode>
                <c:ptCount val="1"/>
                <c:pt idx="0">
                  <c:v>7869</c:v>
                </c:pt>
              </c:numCache>
            </c:numRef>
          </c:val>
          <c:extLst>
            <c:ext xmlns:c16="http://schemas.microsoft.com/office/drawing/2014/chart" uri="{C3380CC4-5D6E-409C-BE32-E72D297353CC}">
              <c16:uniqueId val="{00000001-79A2-40EF-849A-811B3BC35940}"/>
            </c:ext>
          </c:extLst>
        </c:ser>
        <c:ser>
          <c:idx val="2"/>
          <c:order val="2"/>
          <c:tx>
            <c:strRef>
              <c:f>'[ウォーターサーバー定量化　計測結果.xlsx]Sheet3'!$J$26</c:f>
              <c:strCache>
                <c:ptCount val="1"/>
                <c:pt idx="0">
                  <c:v>水曜日</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計測結果.xlsx]Sheet3'!$K$23</c:f>
              <c:strCache>
                <c:ptCount val="1"/>
                <c:pt idx="0">
                  <c:v>利用回数</c:v>
                </c:pt>
              </c:strCache>
            </c:strRef>
          </c:cat>
          <c:val>
            <c:numRef>
              <c:f>'[ウォーターサーバー定量化　計測結果.xlsx]Sheet3'!$K$26</c:f>
              <c:numCache>
                <c:formatCode>#,##0_);[Red]\(#,##0\)</c:formatCode>
                <c:ptCount val="1"/>
                <c:pt idx="0">
                  <c:v>7779</c:v>
                </c:pt>
              </c:numCache>
            </c:numRef>
          </c:val>
          <c:extLst>
            <c:ext xmlns:c16="http://schemas.microsoft.com/office/drawing/2014/chart" uri="{C3380CC4-5D6E-409C-BE32-E72D297353CC}">
              <c16:uniqueId val="{00000002-79A2-40EF-849A-811B3BC35940}"/>
            </c:ext>
          </c:extLst>
        </c:ser>
        <c:ser>
          <c:idx val="3"/>
          <c:order val="3"/>
          <c:tx>
            <c:strRef>
              <c:f>'[ウォーターサーバー定量化　計測結果.xlsx]Sheet3'!$J$27</c:f>
              <c:strCache>
                <c:ptCount val="1"/>
                <c:pt idx="0">
                  <c:v>木曜日</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計測結果.xlsx]Sheet3'!$K$23</c:f>
              <c:strCache>
                <c:ptCount val="1"/>
                <c:pt idx="0">
                  <c:v>利用回数</c:v>
                </c:pt>
              </c:strCache>
            </c:strRef>
          </c:cat>
          <c:val>
            <c:numRef>
              <c:f>'[ウォーターサーバー定量化　計測結果.xlsx]Sheet3'!$K$27</c:f>
              <c:numCache>
                <c:formatCode>#,##0_);[Red]\(#,##0\)</c:formatCode>
                <c:ptCount val="1"/>
                <c:pt idx="0">
                  <c:v>6447</c:v>
                </c:pt>
              </c:numCache>
            </c:numRef>
          </c:val>
          <c:extLst>
            <c:ext xmlns:c16="http://schemas.microsoft.com/office/drawing/2014/chart" uri="{C3380CC4-5D6E-409C-BE32-E72D297353CC}">
              <c16:uniqueId val="{00000003-79A2-40EF-849A-811B3BC35940}"/>
            </c:ext>
          </c:extLst>
        </c:ser>
        <c:ser>
          <c:idx val="4"/>
          <c:order val="4"/>
          <c:tx>
            <c:strRef>
              <c:f>'[ウォーターサーバー定量化　計測結果.xlsx]Sheet3'!$J$28</c:f>
              <c:strCache>
                <c:ptCount val="1"/>
                <c:pt idx="0">
                  <c:v>金曜日</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計測結果.xlsx]Sheet3'!$K$23</c:f>
              <c:strCache>
                <c:ptCount val="1"/>
                <c:pt idx="0">
                  <c:v>利用回数</c:v>
                </c:pt>
              </c:strCache>
            </c:strRef>
          </c:cat>
          <c:val>
            <c:numRef>
              <c:f>'[ウォーターサーバー定量化　計測結果.xlsx]Sheet3'!$K$28</c:f>
              <c:numCache>
                <c:formatCode>#,##0_);[Red]\(#,##0\)</c:formatCode>
                <c:ptCount val="1"/>
                <c:pt idx="0">
                  <c:v>6174</c:v>
                </c:pt>
              </c:numCache>
            </c:numRef>
          </c:val>
          <c:extLst>
            <c:ext xmlns:c16="http://schemas.microsoft.com/office/drawing/2014/chart" uri="{C3380CC4-5D6E-409C-BE32-E72D297353CC}">
              <c16:uniqueId val="{00000004-79A2-40EF-849A-811B3BC35940}"/>
            </c:ext>
          </c:extLst>
        </c:ser>
        <c:dLbls>
          <c:dLblPos val="outEnd"/>
          <c:showLegendKey val="0"/>
          <c:showVal val="1"/>
          <c:showCatName val="0"/>
          <c:showSerName val="0"/>
          <c:showPercent val="0"/>
          <c:showBubbleSize val="0"/>
        </c:dLbls>
        <c:gapWidth val="219"/>
        <c:overlap val="-27"/>
        <c:axId val="1723062015"/>
        <c:axId val="1723050495"/>
      </c:barChart>
      <c:catAx>
        <c:axId val="1723062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23050495"/>
        <c:crosses val="autoZero"/>
        <c:auto val="1"/>
        <c:lblAlgn val="ctr"/>
        <c:lblOffset val="100"/>
        <c:noMultiLvlLbl val="0"/>
      </c:catAx>
      <c:valAx>
        <c:axId val="1723050495"/>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230620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400" b="1" i="0" u="none" strike="noStrike" kern="1200" spc="0" baseline="0" dirty="0">
                <a:solidFill>
                  <a:srgbClr val="002060"/>
                </a:solidFill>
                <a:latin typeface="+mn-ea"/>
                <a:cs typeface="+mj-lt"/>
              </a:rPr>
              <a:t>Number of uses per day per location</a:t>
            </a:r>
            <a:r>
              <a:rPr kumimoji="1" lang="ja-JP" altLang="en-US" sz="1400" b="1" i="0" u="none" strike="noStrike" kern="1200" spc="0" baseline="0" dirty="0">
                <a:solidFill>
                  <a:srgbClr val="002060"/>
                </a:solidFill>
                <a:latin typeface="+mn-ea"/>
              </a:rPr>
              <a:t> </a:t>
            </a:r>
            <a:r>
              <a:rPr kumimoji="1" lang="en-US" altLang="ja-JP" sz="1400" b="1" i="0" u="none" strike="noStrike" kern="1200" spc="0" baseline="0" dirty="0">
                <a:solidFill>
                  <a:srgbClr val="002060"/>
                </a:solidFill>
                <a:latin typeface="+mn-ea"/>
              </a:rPr>
              <a:t>(Average)</a:t>
            </a:r>
            <a:endParaRPr lang="ja-JP" altLang="en-US" sz="1400" b="0" i="0" u="none" strike="noStrike" kern="1200" spc="0" baseline="0" dirty="0">
              <a:solidFill>
                <a:prstClr val="black">
                  <a:lumMod val="65000"/>
                  <a:lumOff val="35000"/>
                </a:prstClr>
              </a:solidFill>
            </a:endParaRPr>
          </a:p>
        </c:rich>
      </c:tx>
      <c:layout>
        <c:manualLayout>
          <c:xMode val="edge"/>
          <c:yMode val="edge"/>
          <c:x val="0.21607514520312165"/>
          <c:y val="1.358871195327837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'[ウォーターサーバー定量化　計測結果.xlsx]Sheet3'!$J$35</c:f>
              <c:strCache>
                <c:ptCount val="1"/>
                <c:pt idx="0">
                  <c:v>2号館地下2階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計測結果.xlsx]Sheet3'!$K$35</c:f>
              <c:numCache>
                <c:formatCode>#,##0_);[Red]\(#,##0\)</c:formatCode>
                <c:ptCount val="1"/>
                <c:pt idx="0">
                  <c:v>361</c:v>
                </c:pt>
              </c:numCache>
            </c:numRef>
          </c:val>
          <c:extLst>
            <c:ext xmlns:c16="http://schemas.microsoft.com/office/drawing/2014/chart" uri="{C3380CC4-5D6E-409C-BE32-E72D297353CC}">
              <c16:uniqueId val="{00000000-8909-4639-B478-228EC5B3137C}"/>
            </c:ext>
          </c:extLst>
        </c:ser>
        <c:ser>
          <c:idx val="1"/>
          <c:order val="1"/>
          <c:tx>
            <c:strRef>
              <c:f>'[ウォーターサーバー定量化　計測結果.xlsx]Sheet3'!$J$36</c:f>
              <c:strCache>
                <c:ptCount val="1"/>
                <c:pt idx="0">
                  <c:v>2号館1階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計測結果.xlsx]Sheet3'!$K$36</c:f>
              <c:numCache>
                <c:formatCode>#,##0_);[Red]\(#,##0\)</c:formatCode>
                <c:ptCount val="1"/>
                <c:pt idx="0">
                  <c:v>1150</c:v>
                </c:pt>
              </c:numCache>
            </c:numRef>
          </c:val>
          <c:extLst>
            <c:ext xmlns:c16="http://schemas.microsoft.com/office/drawing/2014/chart" uri="{C3380CC4-5D6E-409C-BE32-E72D297353CC}">
              <c16:uniqueId val="{00000001-8909-4639-B478-228EC5B3137C}"/>
            </c:ext>
          </c:extLst>
        </c:ser>
        <c:ser>
          <c:idx val="2"/>
          <c:order val="2"/>
          <c:tx>
            <c:strRef>
              <c:f>'[ウォーターサーバー定量化　計測結果.xlsx]Sheet3'!$J$37</c:f>
              <c:strCache>
                <c:ptCount val="1"/>
                <c:pt idx="0">
                  <c:v>2号館外北門側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計測結果.xlsx]Sheet3'!$K$37</c:f>
              <c:numCache>
                <c:formatCode>#,##0_);[Red]\(#,##0\)</c:formatCode>
                <c:ptCount val="1"/>
                <c:pt idx="0">
                  <c:v>1285</c:v>
                </c:pt>
              </c:numCache>
            </c:numRef>
          </c:val>
          <c:extLst>
            <c:ext xmlns:c16="http://schemas.microsoft.com/office/drawing/2014/chart" uri="{C3380CC4-5D6E-409C-BE32-E72D297353CC}">
              <c16:uniqueId val="{00000002-8909-4639-B478-228EC5B3137C}"/>
            </c:ext>
          </c:extLst>
        </c:ser>
        <c:ser>
          <c:idx val="3"/>
          <c:order val="3"/>
          <c:tx>
            <c:strRef>
              <c:f>'[ウォーターサーバー定量化　計測結果.xlsx]Sheet3'!$J$38</c:f>
              <c:strCache>
                <c:ptCount val="1"/>
                <c:pt idx="0">
                  <c:v>2号館外中央側　</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計測結果.xlsx]Sheet3'!$K$38</c:f>
              <c:numCache>
                <c:formatCode>#,##0_);[Red]\(#,##0\)</c:formatCode>
                <c:ptCount val="1"/>
                <c:pt idx="0">
                  <c:v>1269</c:v>
                </c:pt>
              </c:numCache>
            </c:numRef>
          </c:val>
          <c:extLst>
            <c:ext xmlns:c16="http://schemas.microsoft.com/office/drawing/2014/chart" uri="{C3380CC4-5D6E-409C-BE32-E72D297353CC}">
              <c16:uniqueId val="{00000003-8909-4639-B478-228EC5B3137C}"/>
            </c:ext>
          </c:extLst>
        </c:ser>
        <c:ser>
          <c:idx val="4"/>
          <c:order val="4"/>
          <c:tx>
            <c:strRef>
              <c:f>'[ウォーターサーバー定量化　計測結果.xlsx]Sheet3'!$J$39</c:f>
              <c:strCache>
                <c:ptCount val="1"/>
                <c:pt idx="0">
                  <c:v>2号館3階　</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計測結果.xlsx]Sheet3'!$K$39</c:f>
              <c:numCache>
                <c:formatCode>#,##0_);[Red]\(#,##0\)</c:formatCode>
                <c:ptCount val="1"/>
                <c:pt idx="0">
                  <c:v>1169</c:v>
                </c:pt>
              </c:numCache>
            </c:numRef>
          </c:val>
          <c:extLst>
            <c:ext xmlns:c16="http://schemas.microsoft.com/office/drawing/2014/chart" uri="{C3380CC4-5D6E-409C-BE32-E72D297353CC}">
              <c16:uniqueId val="{00000004-8909-4639-B478-228EC5B3137C}"/>
            </c:ext>
          </c:extLst>
        </c:ser>
        <c:ser>
          <c:idx val="5"/>
          <c:order val="5"/>
          <c:tx>
            <c:strRef>
              <c:f>'[ウォーターサーバー定量化　計測結果.xlsx]Sheet3'!$J$40</c:f>
              <c:strCache>
                <c:ptCount val="1"/>
                <c:pt idx="0">
                  <c:v>図書館1階</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計測結果.xlsx]Sheet3'!$K$40</c:f>
              <c:numCache>
                <c:formatCode>#,##0_);[Red]\(#,##0\)</c:formatCode>
                <c:ptCount val="1"/>
                <c:pt idx="0">
                  <c:v>358</c:v>
                </c:pt>
              </c:numCache>
            </c:numRef>
          </c:val>
          <c:extLst>
            <c:ext xmlns:c16="http://schemas.microsoft.com/office/drawing/2014/chart" uri="{C3380CC4-5D6E-409C-BE32-E72D297353CC}">
              <c16:uniqueId val="{00000005-8909-4639-B478-228EC5B3137C}"/>
            </c:ext>
          </c:extLst>
        </c:ser>
        <c:ser>
          <c:idx val="6"/>
          <c:order val="6"/>
          <c:tx>
            <c:strRef>
              <c:f>'[ウォーターサーバー定量化　計測結果.xlsx]Sheet3'!$J$41</c:f>
              <c:strCache>
                <c:ptCount val="1"/>
                <c:pt idx="0">
                  <c:v>9号館地下左　</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計測結果.xlsx]Sheet3'!$K$41</c:f>
              <c:numCache>
                <c:formatCode>#,##0_);[Red]\(#,##0\)</c:formatCode>
                <c:ptCount val="1"/>
                <c:pt idx="0">
                  <c:v>66</c:v>
                </c:pt>
              </c:numCache>
            </c:numRef>
          </c:val>
          <c:extLst>
            <c:ext xmlns:c16="http://schemas.microsoft.com/office/drawing/2014/chart" uri="{C3380CC4-5D6E-409C-BE32-E72D297353CC}">
              <c16:uniqueId val="{00000006-8909-4639-B478-228EC5B3137C}"/>
            </c:ext>
          </c:extLst>
        </c:ser>
        <c:ser>
          <c:idx val="7"/>
          <c:order val="7"/>
          <c:tx>
            <c:strRef>
              <c:f>'[ウォーターサーバー定量化　計測結果.xlsx]Sheet3'!$J$42</c:f>
              <c:strCache>
                <c:ptCount val="1"/>
                <c:pt idx="0">
                  <c:v>9号館地下右　</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計測結果.xlsx]Sheet3'!$K$42</c:f>
              <c:numCache>
                <c:formatCode>#,##0_);[Red]\(#,##0\)</c:formatCode>
                <c:ptCount val="1"/>
                <c:pt idx="0">
                  <c:v>71</c:v>
                </c:pt>
              </c:numCache>
            </c:numRef>
          </c:val>
          <c:extLst>
            <c:ext xmlns:c16="http://schemas.microsoft.com/office/drawing/2014/chart" uri="{C3380CC4-5D6E-409C-BE32-E72D297353CC}">
              <c16:uniqueId val="{00000007-8909-4639-B478-228EC5B3137C}"/>
            </c:ext>
          </c:extLst>
        </c:ser>
        <c:ser>
          <c:idx val="8"/>
          <c:order val="8"/>
          <c:tx>
            <c:strRef>
              <c:f>'[ウォーターサーバー定量化　計測結果.xlsx]Sheet3'!$J$43</c:f>
              <c:strCache>
                <c:ptCount val="1"/>
                <c:pt idx="0">
                  <c:v>10号館外図書館前　</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計測結果.xlsx]Sheet3'!$K$43</c:f>
              <c:numCache>
                <c:formatCode>#,##0_);[Red]\(#,##0\)</c:formatCode>
                <c:ptCount val="1"/>
                <c:pt idx="0">
                  <c:v>110</c:v>
                </c:pt>
              </c:numCache>
            </c:numRef>
          </c:val>
          <c:extLst>
            <c:ext xmlns:c16="http://schemas.microsoft.com/office/drawing/2014/chart" uri="{C3380CC4-5D6E-409C-BE32-E72D297353CC}">
              <c16:uniqueId val="{00000008-8909-4639-B478-228EC5B3137C}"/>
            </c:ext>
          </c:extLst>
        </c:ser>
        <c:ser>
          <c:idx val="9"/>
          <c:order val="9"/>
          <c:tx>
            <c:strRef>
              <c:f>'[ウォーターサーバー定量化　計測結果.xlsx]Sheet3'!$J$44</c:f>
              <c:strCache>
                <c:ptCount val="1"/>
                <c:pt idx="0">
                  <c:v>10号館外14号館側</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計測結果.xlsx]Sheet3'!$K$44</c:f>
              <c:numCache>
                <c:formatCode>#,##0_);[Red]\(#,##0\)</c:formatCode>
                <c:ptCount val="1"/>
                <c:pt idx="0">
                  <c:v>329</c:v>
                </c:pt>
              </c:numCache>
            </c:numRef>
          </c:val>
          <c:extLst>
            <c:ext xmlns:c16="http://schemas.microsoft.com/office/drawing/2014/chart" uri="{C3380CC4-5D6E-409C-BE32-E72D297353CC}">
              <c16:uniqueId val="{00000009-8909-4639-B478-228EC5B3137C}"/>
            </c:ext>
          </c:extLst>
        </c:ser>
        <c:ser>
          <c:idx val="10"/>
          <c:order val="10"/>
          <c:tx>
            <c:strRef>
              <c:f>'[ウォーターサーバー定量化　計測結果.xlsx]Sheet3'!$J$45</c:f>
              <c:strCache>
                <c:ptCount val="1"/>
                <c:pt idx="0">
                  <c:v>11号館ピロティ左　</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計測結果.xlsx]Sheet3'!$K$45</c:f>
              <c:numCache>
                <c:formatCode>#,##0_);[Red]\(#,##0\)</c:formatCode>
                <c:ptCount val="1"/>
                <c:pt idx="0">
                  <c:v>1039</c:v>
                </c:pt>
              </c:numCache>
            </c:numRef>
          </c:val>
          <c:extLst>
            <c:ext xmlns:c16="http://schemas.microsoft.com/office/drawing/2014/chart" uri="{C3380CC4-5D6E-409C-BE32-E72D297353CC}">
              <c16:uniqueId val="{0000000A-8909-4639-B478-228EC5B3137C}"/>
            </c:ext>
          </c:extLst>
        </c:ser>
        <c:ser>
          <c:idx val="11"/>
          <c:order val="11"/>
          <c:tx>
            <c:strRef>
              <c:f>'[ウォーターサーバー定量化　計測結果.xlsx]Sheet3'!$J$46</c:f>
              <c:strCache>
                <c:ptCount val="1"/>
                <c:pt idx="0">
                  <c:v>11号館ピロティ右　</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計測結果.xlsx]Sheet3'!$K$34</c:f>
              <c:strCache>
                <c:ptCount val="1"/>
                <c:pt idx="0">
                  <c:v>利用回数</c:v>
                </c:pt>
              </c:strCache>
            </c:strRef>
          </c:cat>
          <c:val>
            <c:numRef>
              <c:f>'[ウォーターサーバー定量化　計測結果.xlsx]Sheet3'!$K$46</c:f>
              <c:numCache>
                <c:formatCode>#,##0_);[Red]\(#,##0\)</c:formatCode>
                <c:ptCount val="1"/>
                <c:pt idx="0">
                  <c:v>685</c:v>
                </c:pt>
              </c:numCache>
            </c:numRef>
          </c:val>
          <c:extLst>
            <c:ext xmlns:c16="http://schemas.microsoft.com/office/drawing/2014/chart" uri="{C3380CC4-5D6E-409C-BE32-E72D297353CC}">
              <c16:uniqueId val="{0000000B-8909-4639-B478-228EC5B3137C}"/>
            </c:ext>
          </c:extLst>
        </c:ser>
        <c:dLbls>
          <c:dLblPos val="outEnd"/>
          <c:showLegendKey val="0"/>
          <c:showVal val="1"/>
          <c:showCatName val="0"/>
          <c:showSerName val="0"/>
          <c:showPercent val="0"/>
          <c:showBubbleSize val="0"/>
        </c:dLbls>
        <c:gapWidth val="219"/>
        <c:overlap val="-27"/>
        <c:axId val="998581759"/>
        <c:axId val="998575999"/>
      </c:barChart>
      <c:catAx>
        <c:axId val="998581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98575999"/>
        <c:crosses val="autoZero"/>
        <c:auto val="1"/>
        <c:lblAlgn val="ctr"/>
        <c:lblOffset val="100"/>
        <c:noMultiLvlLbl val="0"/>
      </c:catAx>
      <c:valAx>
        <c:axId val="998575999"/>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9985817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en-US" altLang="ja-JP" sz="1400" b="1" i="0" u="none" strike="noStrike" kern="1200" spc="0" baseline="0" dirty="0">
                <a:solidFill>
                  <a:srgbClr val="002060"/>
                </a:solidFill>
                <a:latin typeface="+mn-ea"/>
                <a:cs typeface="+mj-lt"/>
              </a:rPr>
              <a:t>Frequency of uses in one day</a:t>
            </a:r>
            <a:endParaRPr lang="ja-JP" altLang="en-US"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'[ウォーターサーバー定量化　計測結果.xlsx]Sheet2'!$C$36</c:f>
              <c:strCache>
                <c:ptCount val="1"/>
                <c:pt idx="0">
                  <c:v>1回</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計測結果.xlsx]Sheet2'!$D$35</c:f>
              <c:strCache>
                <c:ptCount val="1"/>
                <c:pt idx="0">
                  <c:v>人数</c:v>
                </c:pt>
              </c:strCache>
            </c:strRef>
          </c:cat>
          <c:val>
            <c:numRef>
              <c:f>'[ウォーターサーバー定量化　計測結果.xlsx]Sheet2'!$D$36</c:f>
              <c:numCache>
                <c:formatCode>General</c:formatCode>
                <c:ptCount val="1"/>
                <c:pt idx="0">
                  <c:v>480</c:v>
                </c:pt>
              </c:numCache>
            </c:numRef>
          </c:val>
          <c:extLst>
            <c:ext xmlns:c16="http://schemas.microsoft.com/office/drawing/2014/chart" uri="{C3380CC4-5D6E-409C-BE32-E72D297353CC}">
              <c16:uniqueId val="{00000000-27C4-45AE-BD50-9D779EEE2904}"/>
            </c:ext>
          </c:extLst>
        </c:ser>
        <c:ser>
          <c:idx val="1"/>
          <c:order val="1"/>
          <c:tx>
            <c:strRef>
              <c:f>'[ウォーターサーバー定量化　計測結果.xlsx]Sheet2'!$C$37</c:f>
              <c:strCache>
                <c:ptCount val="1"/>
                <c:pt idx="0">
                  <c:v>2回</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計測結果.xlsx]Sheet2'!$D$35</c:f>
              <c:strCache>
                <c:ptCount val="1"/>
                <c:pt idx="0">
                  <c:v>人数</c:v>
                </c:pt>
              </c:strCache>
            </c:strRef>
          </c:cat>
          <c:val>
            <c:numRef>
              <c:f>'[ウォーターサーバー定量化　計測結果.xlsx]Sheet2'!$D$37</c:f>
              <c:numCache>
                <c:formatCode>General</c:formatCode>
                <c:ptCount val="1"/>
                <c:pt idx="0">
                  <c:v>355</c:v>
                </c:pt>
              </c:numCache>
            </c:numRef>
          </c:val>
          <c:extLst>
            <c:ext xmlns:c16="http://schemas.microsoft.com/office/drawing/2014/chart" uri="{C3380CC4-5D6E-409C-BE32-E72D297353CC}">
              <c16:uniqueId val="{00000001-27C4-45AE-BD50-9D779EEE2904}"/>
            </c:ext>
          </c:extLst>
        </c:ser>
        <c:ser>
          <c:idx val="2"/>
          <c:order val="2"/>
          <c:tx>
            <c:strRef>
              <c:f>'[ウォーターサーバー定量化　計測結果.xlsx]Sheet2'!$C$38</c:f>
              <c:strCache>
                <c:ptCount val="1"/>
                <c:pt idx="0">
                  <c:v>3回</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計測結果.xlsx]Sheet2'!$D$35</c:f>
              <c:strCache>
                <c:ptCount val="1"/>
                <c:pt idx="0">
                  <c:v>人数</c:v>
                </c:pt>
              </c:strCache>
            </c:strRef>
          </c:cat>
          <c:val>
            <c:numRef>
              <c:f>'[ウォーターサーバー定量化　計測結果.xlsx]Sheet2'!$D$38</c:f>
              <c:numCache>
                <c:formatCode>General</c:formatCode>
                <c:ptCount val="1"/>
                <c:pt idx="0">
                  <c:v>166</c:v>
                </c:pt>
              </c:numCache>
            </c:numRef>
          </c:val>
          <c:extLst>
            <c:ext xmlns:c16="http://schemas.microsoft.com/office/drawing/2014/chart" uri="{C3380CC4-5D6E-409C-BE32-E72D297353CC}">
              <c16:uniqueId val="{00000002-27C4-45AE-BD50-9D779EEE2904}"/>
            </c:ext>
          </c:extLst>
        </c:ser>
        <c:ser>
          <c:idx val="3"/>
          <c:order val="3"/>
          <c:tx>
            <c:strRef>
              <c:f>'[ウォーターサーバー定量化　計測結果.xlsx]Sheet2'!$C$39</c:f>
              <c:strCache>
                <c:ptCount val="1"/>
                <c:pt idx="0">
                  <c:v>4回</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計測結果.xlsx]Sheet2'!$D$35</c:f>
              <c:strCache>
                <c:ptCount val="1"/>
                <c:pt idx="0">
                  <c:v>人数</c:v>
                </c:pt>
              </c:strCache>
            </c:strRef>
          </c:cat>
          <c:val>
            <c:numRef>
              <c:f>'[ウォーターサーバー定量化　計測結果.xlsx]Sheet2'!$D$39</c:f>
              <c:numCache>
                <c:formatCode>General</c:formatCode>
                <c:ptCount val="1"/>
                <c:pt idx="0">
                  <c:v>64</c:v>
                </c:pt>
              </c:numCache>
            </c:numRef>
          </c:val>
          <c:extLst>
            <c:ext xmlns:c16="http://schemas.microsoft.com/office/drawing/2014/chart" uri="{C3380CC4-5D6E-409C-BE32-E72D297353CC}">
              <c16:uniqueId val="{00000003-27C4-45AE-BD50-9D779EEE2904}"/>
            </c:ext>
          </c:extLst>
        </c:ser>
        <c:ser>
          <c:idx val="4"/>
          <c:order val="4"/>
          <c:tx>
            <c:strRef>
              <c:f>'[ウォーターサーバー定量化　計測結果.xlsx]Sheet2'!$C$40</c:f>
              <c:strCache>
                <c:ptCount val="1"/>
                <c:pt idx="0">
                  <c:v>5回</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'[ウォーターサーバー定量化　計測結果.xlsx]Sheet2'!$D$35</c:f>
              <c:strCache>
                <c:ptCount val="1"/>
                <c:pt idx="0">
                  <c:v>人数</c:v>
                </c:pt>
              </c:strCache>
            </c:strRef>
          </c:cat>
          <c:val>
            <c:numRef>
              <c:f>'[ウォーターサーバー定量化　計測結果.xlsx]Sheet2'!$D$40</c:f>
              <c:numCache>
                <c:formatCode>General</c:formatCode>
                <c:ptCount val="1"/>
                <c:pt idx="0">
                  <c:v>39</c:v>
                </c:pt>
              </c:numCache>
            </c:numRef>
          </c:val>
          <c:extLst>
            <c:ext xmlns:c16="http://schemas.microsoft.com/office/drawing/2014/chart" uri="{C3380CC4-5D6E-409C-BE32-E72D297353CC}">
              <c16:uniqueId val="{00000004-27C4-45AE-BD50-9D779EEE2904}"/>
            </c:ext>
          </c:extLst>
        </c:ser>
        <c:dLbls>
          <c:dLblPos val="outEnd"/>
          <c:showLegendKey val="0"/>
          <c:showVal val="1"/>
          <c:showCatName val="0"/>
          <c:showSerName val="0"/>
          <c:showPercent val="0"/>
          <c:showBubbleSize val="0"/>
        </c:dLbls>
        <c:gapWidth val="219"/>
        <c:overlap val="-27"/>
        <c:axId val="996689888"/>
        <c:axId val="996686528"/>
      </c:barChart>
      <c:catAx>
        <c:axId val="996689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996686528"/>
        <c:crosses val="autoZero"/>
        <c:auto val="1"/>
        <c:lblAlgn val="ctr"/>
        <c:lblOffset val="100"/>
        <c:noMultiLvlLbl val="0"/>
      </c:catAx>
      <c:valAx>
        <c:axId val="996686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996689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kumimoji="1" lang="en-US" altLang="ja-JP" sz="1400" b="1" i="0" u="none" strike="noStrike" kern="1200" spc="0" baseline="0" dirty="0">
                <a:solidFill>
                  <a:srgbClr val="002060"/>
                </a:solidFill>
                <a:latin typeface="游ゴシック"/>
                <a:ea typeface="游ゴシック"/>
              </a:rPr>
              <a:t>Daily Usage Frequency Ratio </a:t>
            </a:r>
            <a:endParaRPr lang="ja-JP" altLang="en-US"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'[ウォーターサーバー定量化　計測結果.xlsx]Sheet2'!$D$48</c:f>
              <c:strCache>
                <c:ptCount val="1"/>
                <c:pt idx="0">
                  <c:v>人数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B9B-4704-ADEB-806F3B3D1F3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B9B-4704-ADEB-806F3B3D1F3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B9B-4704-ADEB-806F3B3D1F3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B9B-4704-ADEB-806F3B3D1F3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B9B-4704-ADEB-806F3B3D1F31}"/>
              </c:ext>
            </c:extLst>
          </c:dPt>
          <c:dLbls>
            <c:dLbl>
              <c:idx val="0"/>
              <c:tx>
                <c:rich>
                  <a:bodyPr/>
                  <a:lstStyle/>
                  <a:p>
                    <a:fld id="{F5560585-B27D-4EB4-988E-0CC8B6899BD7}" type="VALUE">
                      <a:rPr lang="en-US" altLang="ja-JP" sz="1200" b="1"/>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B9B-4704-ADEB-806F3B3D1F31}"/>
                </c:ext>
              </c:extLst>
            </c:dLbl>
            <c:dLbl>
              <c:idx val="1"/>
              <c:tx>
                <c:rich>
                  <a:bodyPr/>
                  <a:lstStyle/>
                  <a:p>
                    <a:fld id="{3C456F16-04E2-46F1-8FEF-F02768298DD9}" type="VALUE">
                      <a:rPr lang="en-US" altLang="ja-JP" sz="1200" b="1"/>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B9B-4704-ADEB-806F3B3D1F31}"/>
                </c:ext>
              </c:extLst>
            </c:dLbl>
            <c:dLbl>
              <c:idx val="2"/>
              <c:tx>
                <c:rich>
                  <a:bodyPr/>
                  <a:lstStyle/>
                  <a:p>
                    <a:fld id="{DE100098-315E-4E07-BE94-0C51BB28D0A0}" type="VALUE">
                      <a:rPr lang="en-US" altLang="ja-JP" sz="1200" b="1"/>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B9B-4704-ADEB-806F3B3D1F31}"/>
                </c:ext>
              </c:extLst>
            </c:dLbl>
            <c:dLbl>
              <c:idx val="3"/>
              <c:tx>
                <c:rich>
                  <a:bodyPr/>
                  <a:lstStyle/>
                  <a:p>
                    <a:fld id="{94D643C4-AB15-42C5-A859-8A4C68EE56C0}" type="VALUE">
                      <a:rPr lang="en-US" altLang="ja-JP" sz="1200" b="1"/>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7B9B-4704-ADEB-806F3B3D1F31}"/>
                </c:ext>
              </c:extLst>
            </c:dLbl>
            <c:dLbl>
              <c:idx val="4"/>
              <c:tx>
                <c:rich>
                  <a:bodyPr/>
                  <a:lstStyle/>
                  <a:p>
                    <a:fld id="{D480FD79-1508-495E-B747-C373694986AB}" type="VALUE">
                      <a:rPr lang="en-US" altLang="ja-JP" sz="1200" b="1"/>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7B9B-4704-ADEB-806F3B3D1F31}"/>
                </c:ext>
              </c:extLst>
            </c:dLbl>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'[ウォーターサーバー定量化　計測結果.xlsx]Sheet2'!$C$49:$C$53</c:f>
              <c:strCache>
                <c:ptCount val="5"/>
                <c:pt idx="0">
                  <c:v>1回</c:v>
                </c:pt>
                <c:pt idx="1">
                  <c:v>2回</c:v>
                </c:pt>
                <c:pt idx="2">
                  <c:v>3回</c:v>
                </c:pt>
                <c:pt idx="3">
                  <c:v>4回</c:v>
                </c:pt>
                <c:pt idx="4">
                  <c:v>5回</c:v>
                </c:pt>
              </c:strCache>
            </c:strRef>
          </c:cat>
          <c:val>
            <c:numRef>
              <c:f>'[ウォーターサーバー定量化　計測結果.xlsx]Sheet2'!$D$49:$D$53</c:f>
              <c:numCache>
                <c:formatCode>0.0%</c:formatCode>
                <c:ptCount val="5"/>
                <c:pt idx="0">
                  <c:v>0.43478260869565216</c:v>
                </c:pt>
                <c:pt idx="1">
                  <c:v>0.32155797101449274</c:v>
                </c:pt>
                <c:pt idx="2">
                  <c:v>0.15036231884057971</c:v>
                </c:pt>
                <c:pt idx="3">
                  <c:v>5.7971014492753624E-2</c:v>
                </c:pt>
                <c:pt idx="4">
                  <c:v>3.5326086956521736E-2</c:v>
                </c:pt>
              </c:numCache>
            </c:numRef>
          </c:val>
          <c:extLst>
            <c:ext xmlns:c16="http://schemas.microsoft.com/office/drawing/2014/chart" uri="{C3380CC4-5D6E-409C-BE32-E72D297353CC}">
              <c16:uniqueId val="{0000000A-7B9B-4704-ADEB-806F3B3D1F3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tx1"/>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418_7B711CF5.xml><?xml version="1.0" encoding="utf-8"?>
<p188:cmLst xmlns:a="http://schemas.openxmlformats.org/drawingml/2006/main" xmlns:r="http://schemas.openxmlformats.org/officeDocument/2006/relationships" xmlns:p188="http://schemas.microsoft.com/office/powerpoint/2018/8/main">
  <p188:cm id="{5A821297-1418-40E2-B8FE-1E8604C7ED5C}" authorId="{36FD5C18-F961-A47A-2E04-5BD58EFF5389}" created="2023-08-22T04:44:43.534">
    <ac:deMkLst xmlns:ac="http://schemas.microsoft.com/office/drawing/2013/main/command">
      <pc:docMk xmlns:pc="http://schemas.microsoft.com/office/powerpoint/2013/main/command"/>
      <pc:sldMk xmlns:pc="http://schemas.microsoft.com/office/powerpoint/2013/main/command" cId="2071010549" sldId="1048"/>
      <ac:spMk id="4" creationId="{C8AB1C68-F787-32C6-E37C-C1B8602419B0}"/>
    </ac:deMkLst>
    <p188:replyLst>
      <p188:reply id="{724199FC-BF77-4D8A-8DF1-3D9851DC6DC0}" authorId="{36FD5C18-F961-A47A-2E04-5BD58EFF5389}" created="2023-08-22T04:46:37.366">
        <p188:txBody>
          <a:bodyPr/>
          <a:lstStyle/>
          <a:p>
            <a:r>
              <a:rPr lang="en-US"/>
              <a:t>ページ分けるのいかがでしょう？</a:t>
            </a:r>
          </a:p>
        </p188:txBody>
      </p188:reply>
    </p188:replyLst>
    <p188:txBody>
      <a:bodyPr/>
      <a:lstStyle/>
      <a:p>
        <a:r>
          <a:rPr lang="en-US"/>
          <a:t>マイボトル利用促進のため？SDGs6,12,13,14の達成に向けて？
・文頭「サステナビリティ推進本部は、安全な水への平等なアクセスと脱プラスチックを推進するため、2021年よりキャンパス内にウォーターサーバーを設置している。」
・最後「～取り組みを発信・促進することを目的として調査した。」</a:t>
        </a:r>
      </a:p>
    </p188:txBody>
  </p188:cm>
  <p188:cm id="{F2764AF6-BFAF-4BE4-81D1-041DF18442A0}" authorId="{C03A0ABC-72C6-4AEA-C320-A0DAE2D6CEC0}" created="2023-09-12T01:49:59.874">
    <ac:deMkLst xmlns:ac="http://schemas.microsoft.com/office/drawing/2013/main/command">
      <pc:docMk xmlns:pc="http://schemas.microsoft.com/office/powerpoint/2013/main/command"/>
      <pc:sldMk xmlns:pc="http://schemas.microsoft.com/office/powerpoint/2013/main/command" cId="2071010549" sldId="1048"/>
      <ac:picMk id="7" creationId="{24F103AE-42C8-301C-640B-213B6867FE85}"/>
    </ac:deMkLst>
    <p188:txBody>
      <a:bodyPr/>
      <a:lstStyle/>
      <a:p>
        <a:r>
          <a:rPr lang="ja-JP" altLang="en-US"/>
          <a:t>ENGLISH VERSION</a:t>
        </a:r>
      </a:p>
    </p188:txBody>
  </p188:cm>
</p188:cmLst>
</file>

<file path=ppt/comments/modernComment_425_D689D50B.xml><?xml version="1.0" encoding="utf-8"?>
<p188:cmLst xmlns:a="http://schemas.openxmlformats.org/drawingml/2006/main" xmlns:r="http://schemas.openxmlformats.org/officeDocument/2006/relationships" xmlns:p188="http://schemas.microsoft.com/office/powerpoint/2018/8/main">
  <p188:cm id="{BBC2BA10-0D14-43BE-830D-B71E00F530D2}" authorId="{CB5BEC87-3433-2FAB-1B62-D9433B479B3D}" created="2023-08-21T00:58:45.187">
    <ac:txMkLst xmlns:ac="http://schemas.microsoft.com/office/drawing/2013/main/command">
      <pc:docMk xmlns:pc="http://schemas.microsoft.com/office/powerpoint/2013/main/command"/>
      <pc:sldMk xmlns:pc="http://schemas.microsoft.com/office/powerpoint/2013/main/command" cId="3599357195" sldId="1061"/>
      <ac:spMk id="19" creationId="{35E51FE2-E834-16DE-0F91-DE8018F41131}"/>
      <ac:txMk cp="230" len="54">
        <ac:context len="317" hash="2410403494"/>
      </ac:txMk>
    </ac:txMkLst>
    <p188:replyLst>
      <p188:reply id="{DDD16C46-355B-4537-91F5-567D158FF5FD}" authorId="{9C1C9ADD-ABCA-8BBE-3398-4A53FC856041}" created="2023-08-21T02:36:07.098">
        <p188:txBody>
          <a:bodyPr/>
          <a:lstStyle/>
          <a:p>
            <a:r>
              <a:rPr lang="ja-JP" altLang="en-US"/>
              <a:t>わかりやすい表現に直して頂きありがとうございます！</a:t>
            </a:r>
          </a:p>
        </p188:txBody>
      </p188:reply>
    </p188:replyLst>
    <p188:txBody>
      <a:bodyPr/>
      <a:lstStyle/>
      <a:p>
        <a:r>
          <a:rPr lang="ja-JP" altLang="en-US"/>
          <a:t>「～という関係で○○と考えられる」という文章だったのですが、このような文章ではいかがでしょうか？</a:t>
        </a:r>
      </a:p>
    </p188:txBody>
  </p188:cm>
  <p188:cm id="{0C7FED68-B07F-414F-A5C4-022D24777FE0}" authorId="{36FD5C18-F961-A47A-2E04-5BD58EFF5389}" created="2023-08-22T05:30:37.302">
    <ac:deMkLst xmlns:ac="http://schemas.microsoft.com/office/drawing/2013/main/command">
      <pc:docMk xmlns:pc="http://schemas.microsoft.com/office/powerpoint/2013/main/command"/>
      <pc:sldMk xmlns:pc="http://schemas.microsoft.com/office/powerpoint/2013/main/command" cId="3599357195" sldId="1061"/>
      <ac:graphicFrameMk id="11" creationId="{F33A635C-A14A-25AA-DE21-87FFE1E85084}"/>
    </ac:deMkLst>
    <p188:txBody>
      <a:bodyPr/>
      <a:lstStyle/>
      <a:p>
        <a:r>
          <a:rPr lang="en-US"/>
          <a:t>図書館保留（修正入るかも）</a:t>
        </a:r>
      </a:p>
    </p188:txBody>
  </p188:cm>
</p188:cmLst>
</file>

<file path=ppt/comments/modernComment_427_E5EF00D5.xml><?xml version="1.0" encoding="utf-8"?>
<p188:cmLst xmlns:a="http://schemas.openxmlformats.org/drawingml/2006/main" xmlns:r="http://schemas.openxmlformats.org/officeDocument/2006/relationships" xmlns:p188="http://schemas.microsoft.com/office/powerpoint/2018/8/main">
  <p188:cm id="{5C4EBA9D-1493-4062-9661-594837B91A39}" authorId="{C03A0ABC-72C6-4AEA-C320-A0DAE2D6CEC0}" created="2023-09-12T05:52:40.670">
    <pc:sldMkLst xmlns:pc="http://schemas.microsoft.com/office/powerpoint/2013/main/command">
      <pc:docMk/>
      <pc:sldMk cId="3857645781" sldId="1063"/>
    </pc:sldMkLst>
    <p188:txBody>
      <a:bodyPr/>
      <a:lstStyle/>
      <a:p>
        <a:r>
          <a:rPr lang="ja-JP" altLang="en-US"/>
          <a:t>14,573人は四ツ谷キャンパスだけの人口ですか？あるいは上智大学のキャンパス含みますか？
四ツ谷キャンパスだけじゃない人口ですなら、一週間に2.4回より多いと思いますので。</a:t>
        </a:r>
      </a:p>
    </p188:txBody>
  </p188:cm>
</p188:cmLst>
</file>

<file path=ppt/comments/modernComment_42C_1A01A381.xml><?xml version="1.0" encoding="utf-8"?>
<p188:cmLst xmlns:a="http://schemas.openxmlformats.org/drawingml/2006/main" xmlns:r="http://schemas.openxmlformats.org/officeDocument/2006/relationships" xmlns:p188="http://schemas.microsoft.com/office/powerpoint/2018/8/main">
  <p188:cm id="{15CDBED2-06DC-4B59-83B7-C9EBA4829B44}" authorId="{CB5BEC87-3433-2FAB-1B62-D9433B479B3D}" created="2023-08-21T00:56:36.667">
    <ac:deMkLst xmlns:ac="http://schemas.microsoft.com/office/drawing/2013/main/command">
      <pc:docMk xmlns:pc="http://schemas.microsoft.com/office/powerpoint/2013/main/command"/>
      <pc:sldMk xmlns:pc="http://schemas.microsoft.com/office/powerpoint/2013/main/command" cId="436315009" sldId="1068"/>
      <ac:spMk id="19" creationId="{35E51FE2-E834-16DE-0F91-DE8018F41131}"/>
    </ac:deMkLst>
    <p188:replyLst>
      <p188:reply id="{86AA4EDA-BAF1-42DC-86C1-F1EA044C4263}" authorId="{9C1C9ADD-ABCA-8BBE-3398-4A53FC856041}" created="2023-08-21T02:36:35.109">
        <p188:txBody>
          <a:bodyPr/>
          <a:lstStyle/>
          <a:p>
            <a:r>
              <a:rPr lang="ja-JP" altLang="en-US"/>
              <a:t>ありがとうございます！</a:t>
            </a:r>
          </a:p>
        </p188:txBody>
      </p188:reply>
    </p188:replyLst>
    <p188:txBody>
      <a:bodyPr/>
      <a:lstStyle/>
      <a:p>
        <a:r>
          <a:rPr lang="ja-JP" altLang="en-US"/>
          <a:t>一文が長く感じたので少し文章変えて区切りました。</a:t>
        </a:r>
      </a:p>
    </p188:txBody>
  </p188:cm>
</p188:cmLst>
</file>

<file path=ppt/comments/modernComment_42E_7A915910.xml><?xml version="1.0" encoding="utf-8"?>
<p188:cmLst xmlns:a="http://schemas.openxmlformats.org/drawingml/2006/main" xmlns:r="http://schemas.openxmlformats.org/officeDocument/2006/relationships" xmlns:p188="http://schemas.microsoft.com/office/powerpoint/2018/8/main">
  <p188:cm id="{7FCC74C1-ED97-4D91-9EC8-B0A53C1B732E}" authorId="{CB5BEC87-3433-2FAB-1B62-D9433B479B3D}" created="2023-08-21T01:07:32.692">
    <ac:txMkLst xmlns:ac="http://schemas.microsoft.com/office/drawing/2013/main/command">
      <pc:docMk xmlns:pc="http://schemas.microsoft.com/office/powerpoint/2013/main/command"/>
      <pc:sldMk xmlns:pc="http://schemas.microsoft.com/office/powerpoint/2013/main/command" cId="2056345872" sldId="1070"/>
      <ac:spMk id="19" creationId="{35E51FE2-E834-16DE-0F91-DE8018F41131}"/>
      <ac:txMk cp="0">
        <ac:context len="563" hash="1475830931"/>
      </ac:txMk>
    </ac:txMkLst>
    <p188:pos x="10806545" y="296883"/>
    <p188:replyLst>
      <p188:reply id="{757373E6-5D43-437F-8A5E-482DD76D8D4B}" authorId="{9C1C9ADD-ABCA-8BBE-3398-4A53FC856041}" created="2023-08-21T02:37:44.911">
        <p188:txBody>
          <a:bodyPr/>
          <a:lstStyle/>
          <a:p>
            <a:r>
              <a:rPr lang="ja-JP" altLang="en-US"/>
              <a:t>ご指摘頂いた通り修正いたしました！ありがとうございます！</a:t>
            </a:r>
          </a:p>
        </p188:txBody>
      </p188:reply>
    </p188:replyLst>
    <p188:txBody>
      <a:bodyPr/>
      <a:lstStyle/>
      <a:p>
        <a:r>
          <a:rPr lang="ja-JP" altLang="en-US"/>
          <a:t>表の書き方と合わせるなら「マイボトル利用者」の方が良いかもしれません。</a:t>
        </a:r>
      </a:p>
    </p188:txBody>
  </p188:cm>
</p188:cmLst>
</file>

<file path=ppt/comments/modernComment_433_5845F9E.xml><?xml version="1.0" encoding="utf-8"?>
<p188:cmLst xmlns:a="http://schemas.openxmlformats.org/drawingml/2006/main" xmlns:r="http://schemas.openxmlformats.org/officeDocument/2006/relationships" xmlns:p188="http://schemas.microsoft.com/office/powerpoint/2018/8/main">
  <p188:cm id="{0B1F099B-FB82-4FE4-9AEC-7E9D0FBE0DB0}" authorId="{CB5BEC87-3433-2FAB-1B62-D9433B479B3D}" created="2023-08-21T00:55:41.838">
    <ac:txMkLst xmlns:ac="http://schemas.microsoft.com/office/drawing/2013/main/command">
      <pc:docMk xmlns:pc="http://schemas.microsoft.com/office/powerpoint/2013/main/command"/>
      <pc:sldMk xmlns:pc="http://schemas.microsoft.com/office/powerpoint/2013/main/command" cId="92561310" sldId="1075"/>
      <ac:spMk id="2" creationId="{4BC9D251-9581-7BD9-F391-B44D22848521}"/>
      <ac:txMk cp="0">
        <ac:context len="75" hash="1664953194"/>
      </ac:txMk>
    </ac:txMkLst>
    <p188:pos x="6887688" y="118753"/>
    <p188:replyLst>
      <p188:reply id="{E69B7DA0-93D6-4AF4-9ABB-A5D5798A5BCD}" authorId="{9C1C9ADD-ABCA-8BBE-3398-4A53FC856041}" created="2023-08-21T02:37:08.751">
        <p188:txBody>
          <a:bodyPr/>
          <a:lstStyle/>
          <a:p>
            <a:r>
              <a:rPr lang="ja-JP" altLang="en-US"/>
              <a:t>ありがとうございます！</a:t>
            </a:r>
          </a:p>
        </p188:txBody>
      </p188:reply>
    </p188:replyLst>
    <p188:txBody>
      <a:bodyPr/>
      <a:lstStyle/>
      <a:p>
        <a:r>
          <a:rPr lang="ja-JP" altLang="en-US"/>
          <a:t>マイボトルというワードを見出しと文章にも加えてみました。</a:t>
        </a:r>
      </a:p>
    </p188:txBody>
  </p188:cm>
</p188:cmLst>
</file>

<file path=ppt/drawings/drawing1.xml><?xml version="1.0" encoding="utf-8"?>
<c:userShapes xmlns:c="http://schemas.openxmlformats.org/drawingml/2006/chart">
  <cdr:relSizeAnchor xmlns:cdr="http://schemas.openxmlformats.org/drawingml/2006/chartDrawing">
    <cdr:from>
      <cdr:x>0.33113</cdr:x>
      <cdr:y>0.91678</cdr:y>
    </cdr:from>
    <cdr:to>
      <cdr:x>0.3839</cdr:x>
      <cdr:y>0.97653</cdr:y>
    </cdr:to>
    <cdr:sp macro="" textlink="">
      <cdr:nvSpPr>
        <cdr:cNvPr id="2" name="正方形/長方形 1">
          <a:extLst xmlns:a="http://schemas.openxmlformats.org/drawingml/2006/main">
            <a:ext uri="{FF2B5EF4-FFF2-40B4-BE49-F238E27FC236}">
              <a16:creationId xmlns:a16="http://schemas.microsoft.com/office/drawing/2014/main" id="{E94D5974-E122-EBC6-B0FA-8614DF3479DF}"/>
            </a:ext>
          </a:extLst>
        </cdr:cNvPr>
        <cdr:cNvSpPr/>
      </cdr:nvSpPr>
      <cdr:spPr>
        <a:xfrm xmlns:a="http://schemas.openxmlformats.org/drawingml/2006/main">
          <a:off x="2362678" y="3438791"/>
          <a:ext cx="376518" cy="224118"/>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altLang="ja-JP" sz="700" dirty="0">
              <a:solidFill>
                <a:schemeClr val="tx1"/>
              </a:solidFill>
            </a:rPr>
            <a:t>Mon</a:t>
          </a:r>
          <a:endParaRPr lang="ja-JP" sz="700" dirty="0">
            <a:solidFill>
              <a:schemeClr val="tx1"/>
            </a:solidFill>
          </a:endParaRPr>
        </a:p>
      </cdr:txBody>
    </cdr:sp>
  </cdr:relSizeAnchor>
  <cdr:relSizeAnchor xmlns:cdr="http://schemas.openxmlformats.org/drawingml/2006/chartDrawing">
    <cdr:from>
      <cdr:x>0.4061</cdr:x>
      <cdr:y>0.91443</cdr:y>
    </cdr:from>
    <cdr:to>
      <cdr:x>0.4706</cdr:x>
      <cdr:y>0.98275</cdr:y>
    </cdr:to>
    <cdr:sp macro="" textlink="">
      <cdr:nvSpPr>
        <cdr:cNvPr id="3" name="正方形/長方形 2">
          <a:extLst xmlns:a="http://schemas.openxmlformats.org/drawingml/2006/main">
            <a:ext uri="{FF2B5EF4-FFF2-40B4-BE49-F238E27FC236}">
              <a16:creationId xmlns:a16="http://schemas.microsoft.com/office/drawing/2014/main" id="{CB62B095-3EAB-871A-2CC4-2487B67C714B}"/>
            </a:ext>
          </a:extLst>
        </cdr:cNvPr>
        <cdr:cNvSpPr/>
      </cdr:nvSpPr>
      <cdr:spPr>
        <a:xfrm xmlns:a="http://schemas.openxmlformats.org/drawingml/2006/main">
          <a:off x="2897572" y="3430000"/>
          <a:ext cx="460188" cy="256253"/>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altLang="ja-JP" sz="800" dirty="0">
              <a:solidFill>
                <a:schemeClr val="tx1"/>
              </a:solidFill>
            </a:rPr>
            <a:t>Tues</a:t>
          </a:r>
          <a:endParaRPr lang="ja-JP" altLang="ja-JP" sz="800" dirty="0">
            <a:solidFill>
              <a:schemeClr val="tx1"/>
            </a:solidFill>
          </a:endParaRPr>
        </a:p>
      </cdr:txBody>
    </cdr:sp>
  </cdr:relSizeAnchor>
  <cdr:relSizeAnchor xmlns:cdr="http://schemas.openxmlformats.org/drawingml/2006/chartDrawing">
    <cdr:from>
      <cdr:x>0.48358</cdr:x>
      <cdr:y>0.91621</cdr:y>
    </cdr:from>
    <cdr:to>
      <cdr:x>0.53635</cdr:x>
      <cdr:y>0.97596</cdr:y>
    </cdr:to>
    <cdr:sp macro="" textlink="">
      <cdr:nvSpPr>
        <cdr:cNvPr id="4" name="正方形/長方形 3">
          <a:extLst xmlns:a="http://schemas.openxmlformats.org/drawingml/2006/main">
            <a:ext uri="{FF2B5EF4-FFF2-40B4-BE49-F238E27FC236}">
              <a16:creationId xmlns:a16="http://schemas.microsoft.com/office/drawing/2014/main" id="{CE3382AF-092E-5F39-C7AB-E44BA1D0A009}"/>
            </a:ext>
          </a:extLst>
        </cdr:cNvPr>
        <cdr:cNvSpPr/>
      </cdr:nvSpPr>
      <cdr:spPr>
        <a:xfrm xmlns:a="http://schemas.openxmlformats.org/drawingml/2006/main">
          <a:off x="3450395" y="3436650"/>
          <a:ext cx="376518" cy="224118"/>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altLang="ja-JP" sz="700" dirty="0">
              <a:solidFill>
                <a:schemeClr val="tx1"/>
              </a:solidFill>
            </a:rPr>
            <a:t>Wed</a:t>
          </a:r>
          <a:endParaRPr lang="ja-JP" sz="700" dirty="0">
            <a:solidFill>
              <a:schemeClr val="tx1"/>
            </a:solidFill>
          </a:endParaRPr>
        </a:p>
      </cdr:txBody>
    </cdr:sp>
  </cdr:relSizeAnchor>
  <cdr:relSizeAnchor xmlns:cdr="http://schemas.openxmlformats.org/drawingml/2006/chartDrawing">
    <cdr:from>
      <cdr:x>0.56232</cdr:x>
      <cdr:y>0.91621</cdr:y>
    </cdr:from>
    <cdr:to>
      <cdr:x>0.61508</cdr:x>
      <cdr:y>0.97596</cdr:y>
    </cdr:to>
    <cdr:sp macro="" textlink="">
      <cdr:nvSpPr>
        <cdr:cNvPr id="5" name="正方形/長方形 4">
          <a:extLst xmlns:a="http://schemas.openxmlformats.org/drawingml/2006/main">
            <a:ext uri="{FF2B5EF4-FFF2-40B4-BE49-F238E27FC236}">
              <a16:creationId xmlns:a16="http://schemas.microsoft.com/office/drawing/2014/main" id="{911BB327-36BD-F015-34D1-2996023B735A}"/>
            </a:ext>
          </a:extLst>
        </cdr:cNvPr>
        <cdr:cNvSpPr/>
      </cdr:nvSpPr>
      <cdr:spPr>
        <a:xfrm xmlns:a="http://schemas.openxmlformats.org/drawingml/2006/main">
          <a:off x="4012183" y="3436650"/>
          <a:ext cx="376518" cy="224118"/>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altLang="ja-JP" sz="800" dirty="0">
              <a:solidFill>
                <a:schemeClr val="tx1"/>
              </a:solidFill>
            </a:rPr>
            <a:t>Thu</a:t>
          </a:r>
          <a:endParaRPr lang="ja-JP" sz="800" dirty="0">
            <a:solidFill>
              <a:schemeClr val="tx1"/>
            </a:solidFill>
          </a:endParaRPr>
        </a:p>
      </cdr:txBody>
    </cdr:sp>
  </cdr:relSizeAnchor>
  <cdr:relSizeAnchor xmlns:cdr="http://schemas.openxmlformats.org/drawingml/2006/chartDrawing">
    <cdr:from>
      <cdr:x>0.64356</cdr:x>
      <cdr:y>0.91621</cdr:y>
    </cdr:from>
    <cdr:to>
      <cdr:x>0.69633</cdr:x>
      <cdr:y>0.97596</cdr:y>
    </cdr:to>
    <cdr:sp macro="" textlink="">
      <cdr:nvSpPr>
        <cdr:cNvPr id="6" name="正方形/長方形 5">
          <a:extLst xmlns:a="http://schemas.openxmlformats.org/drawingml/2006/main">
            <a:ext uri="{FF2B5EF4-FFF2-40B4-BE49-F238E27FC236}">
              <a16:creationId xmlns:a16="http://schemas.microsoft.com/office/drawing/2014/main" id="{FBD5DB69-B0BA-6A16-3F1F-95CF8C53A274}"/>
            </a:ext>
          </a:extLst>
        </cdr:cNvPr>
        <cdr:cNvSpPr/>
      </cdr:nvSpPr>
      <cdr:spPr>
        <a:xfrm xmlns:a="http://schemas.openxmlformats.org/drawingml/2006/main">
          <a:off x="4591901" y="3436650"/>
          <a:ext cx="376518" cy="224118"/>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altLang="ja-JP" sz="800" dirty="0">
              <a:solidFill>
                <a:schemeClr val="tx1"/>
              </a:solidFill>
            </a:rPr>
            <a:t>Fri</a:t>
          </a:r>
          <a:endParaRPr lang="ja-JP" sz="800" dirty="0">
            <a:solidFill>
              <a:schemeClr val="tx1"/>
            </a:solidFill>
          </a:endParaRPr>
        </a:p>
      </cdr:txBody>
    </cdr:sp>
  </cdr:relSizeAnchor>
  <cdr:relSizeAnchor xmlns:cdr="http://schemas.openxmlformats.org/drawingml/2006/chartDrawing">
    <cdr:from>
      <cdr:x>0.43709</cdr:x>
      <cdr:y>0.83793</cdr:y>
    </cdr:from>
    <cdr:to>
      <cdr:x>0.63896</cdr:x>
      <cdr:y>0.91253</cdr:y>
    </cdr:to>
    <cdr:sp macro="" textlink="">
      <cdr:nvSpPr>
        <cdr:cNvPr id="7" name="正方形/長方形 6">
          <a:extLst xmlns:a="http://schemas.openxmlformats.org/drawingml/2006/main">
            <a:ext uri="{FF2B5EF4-FFF2-40B4-BE49-F238E27FC236}">
              <a16:creationId xmlns:a16="http://schemas.microsoft.com/office/drawing/2014/main" id="{AA9ED3D3-681B-29E6-073E-5F14B9805204}"/>
            </a:ext>
          </a:extLst>
        </cdr:cNvPr>
        <cdr:cNvSpPr/>
      </cdr:nvSpPr>
      <cdr:spPr>
        <a:xfrm xmlns:a="http://schemas.openxmlformats.org/drawingml/2006/main">
          <a:off x="3118702" y="3143042"/>
          <a:ext cx="1440330" cy="279838"/>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altLang="ja-JP" b="0" dirty="0">
              <a:solidFill>
                <a:schemeClr val="tx1"/>
              </a:solidFill>
            </a:rPr>
            <a:t>Number of uses</a:t>
          </a:r>
          <a:endParaRPr lang="ja-JP" b="0"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0.46829</cdr:x>
      <cdr:y>0.73529</cdr:y>
    </cdr:from>
    <cdr:to>
      <cdr:x>0.64517</cdr:x>
      <cdr:y>0.79255</cdr:y>
    </cdr:to>
    <cdr:sp macro="" textlink="">
      <cdr:nvSpPr>
        <cdr:cNvPr id="3" name="正方形/長方形 2">
          <a:extLst xmlns:a="http://schemas.openxmlformats.org/drawingml/2006/main">
            <a:ext uri="{FF2B5EF4-FFF2-40B4-BE49-F238E27FC236}">
              <a16:creationId xmlns:a16="http://schemas.microsoft.com/office/drawing/2014/main" id="{1B1591F9-1F5A-910C-561A-67D7304A0073}"/>
            </a:ext>
          </a:extLst>
        </cdr:cNvPr>
        <cdr:cNvSpPr/>
      </cdr:nvSpPr>
      <cdr:spPr>
        <a:xfrm xmlns:a="http://schemas.openxmlformats.org/drawingml/2006/main">
          <a:off x="3223552" y="2748810"/>
          <a:ext cx="1217558" cy="214053"/>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r>
            <a:rPr lang="en-US" altLang="ja-JP" sz="900" dirty="0">
              <a:solidFill>
                <a:schemeClr val="tx1"/>
              </a:solidFill>
            </a:rPr>
            <a:t>Number of Uses</a:t>
          </a:r>
          <a:endParaRPr lang="ja-JP" sz="900"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E75F90-CE7B-45A5-9F17-F1BC71D37AC7}" type="datetimeFigureOut">
              <a:rPr kumimoji="1" lang="ja-JP" altLang="en-US" smtClean="0"/>
              <a:t>2023/9/20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498AE-471B-4523-94EF-5C7FA3234A13}" type="slidenum">
              <a:rPr kumimoji="1" lang="ja-JP" altLang="en-US" smtClean="0"/>
              <a:t>‹#›</a:t>
            </a:fld>
            <a:endParaRPr kumimoji="1" lang="ja-JP" altLang="en-US"/>
          </a:p>
        </p:txBody>
      </p:sp>
    </p:spTree>
    <p:extLst>
      <p:ext uri="{BB962C8B-B14F-4D97-AF65-F5344CB8AC3E}">
        <p14:creationId xmlns:p14="http://schemas.microsoft.com/office/powerpoint/2010/main" val="4236884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900"/>
          </a:p>
        </p:txBody>
      </p:sp>
      <p:sp>
        <p:nvSpPr>
          <p:cNvPr id="4" name="スライド番号プレースホルダー 3"/>
          <p:cNvSpPr>
            <a:spLocks noGrp="1"/>
          </p:cNvSpPr>
          <p:nvPr>
            <p:ph type="sldNum" sz="quarter" idx="5"/>
          </p:nvPr>
        </p:nvSpPr>
        <p:spPr/>
        <p:txBody>
          <a:bodyPr/>
          <a:lstStyle/>
          <a:p>
            <a:fld id="{B7A3CA8D-C3CB-444F-B56C-F7034F4133FF}" type="slidenum">
              <a:rPr kumimoji="1" lang="ja-JP" altLang="en-US" smtClean="0"/>
              <a:t>1</a:t>
            </a:fld>
            <a:endParaRPr kumimoji="1" lang="ja-JP" altLang="en-US"/>
          </a:p>
        </p:txBody>
      </p:sp>
    </p:spTree>
    <p:extLst>
      <p:ext uri="{BB962C8B-B14F-4D97-AF65-F5344CB8AC3E}">
        <p14:creationId xmlns:p14="http://schemas.microsoft.com/office/powerpoint/2010/main" val="1103805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a:p>
            <a:endParaRPr kumimoji="1" lang="en-US" altLang="ja-JP"/>
          </a:p>
        </p:txBody>
      </p:sp>
      <p:sp>
        <p:nvSpPr>
          <p:cNvPr id="4" name="スライド番号プレースホルダー 3"/>
          <p:cNvSpPr>
            <a:spLocks noGrp="1"/>
          </p:cNvSpPr>
          <p:nvPr>
            <p:ph type="sldNum" sz="quarter" idx="10"/>
          </p:nvPr>
        </p:nvSpPr>
        <p:spPr/>
        <p:txBody>
          <a:bodyPr/>
          <a:lstStyle/>
          <a:p>
            <a:pPr>
              <a:defRPr/>
            </a:pPr>
            <a:fld id="{9154F88A-812A-4957-8E90-6D4303439B4C}" type="slidenum">
              <a:rPr lang="ja-JP" altLang="en-US" smtClean="0"/>
              <a:pPr>
                <a:defRPr/>
              </a:pPr>
              <a:t>2</a:t>
            </a:fld>
            <a:endParaRPr lang="ja-JP" altLang="en-US"/>
          </a:p>
        </p:txBody>
      </p:sp>
    </p:spTree>
    <p:extLst>
      <p:ext uri="{BB962C8B-B14F-4D97-AF65-F5344CB8AC3E}">
        <p14:creationId xmlns:p14="http://schemas.microsoft.com/office/powerpoint/2010/main" val="3755525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CA9C0D-9009-74E2-BC5B-D7389F5FB78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FE977B2-3534-A56D-2752-BACF3EE36B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25CF1DA-F6B2-FFE4-A4A1-39A6A7D8586C}"/>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5" name="フッター プレースホルダー 4">
            <a:extLst>
              <a:ext uri="{FF2B5EF4-FFF2-40B4-BE49-F238E27FC236}">
                <a16:creationId xmlns:a16="http://schemas.microsoft.com/office/drawing/2014/main" id="{3EBAAB9A-E36A-075D-B412-152892721E0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0EFDFE-E2A4-7C1B-0A6B-7409AA793446}"/>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708008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FE1B5A-B3BF-9DC6-6F4F-E7E6515B3A0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525EA2E-0E9C-84F6-72C6-09A34A39CC6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5BDFCB-E645-A021-F07A-9CA773770F34}"/>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5" name="フッター プレースホルダー 4">
            <a:extLst>
              <a:ext uri="{FF2B5EF4-FFF2-40B4-BE49-F238E27FC236}">
                <a16:creationId xmlns:a16="http://schemas.microsoft.com/office/drawing/2014/main" id="{09ABF69B-1918-69F6-6502-7A29C73E3E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573C00A-56C7-7C17-15C7-529221EA725C}"/>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1509028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8C4175-325E-F10C-CA43-0E930090C33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76E2B4C-FF86-7772-F3E4-6D96935A3B7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3D1640B-BB04-010F-F031-E8815AF6A1C2}"/>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5" name="フッター プレースホルダー 4">
            <a:extLst>
              <a:ext uri="{FF2B5EF4-FFF2-40B4-BE49-F238E27FC236}">
                <a16:creationId xmlns:a16="http://schemas.microsoft.com/office/drawing/2014/main" id="{4B365E09-4F3A-FBBD-B06E-32C3680FA2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F98EF3-1FE7-DBF7-778B-7B90D1B28310}"/>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3293809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表紙">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E027CA1A-1239-4581-9415-1E6CFD959652}"/>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a:off x="0" y="1"/>
            <a:ext cx="12192000" cy="6858000"/>
          </a:xfrm>
          <a:prstGeom prst="rect">
            <a:avLst/>
          </a:prstGeom>
        </p:spPr>
      </p:pic>
      <p:sp>
        <p:nvSpPr>
          <p:cNvPr id="2" name="タイトル 1"/>
          <p:cNvSpPr>
            <a:spLocks noGrp="1"/>
          </p:cNvSpPr>
          <p:nvPr>
            <p:ph type="ctrTitle"/>
          </p:nvPr>
        </p:nvSpPr>
        <p:spPr>
          <a:xfrm>
            <a:off x="335276" y="1964838"/>
            <a:ext cx="10358219" cy="1488167"/>
          </a:xfrm>
        </p:spPr>
        <p:txBody>
          <a:bodyPr anchor="b">
            <a:noAutofit/>
          </a:bodyPr>
          <a:lstStyle>
            <a:lvl1pPr>
              <a:defRPr sz="2667">
                <a:solidFill>
                  <a:schemeClr val="tx1"/>
                </a:solidFill>
              </a:defRPr>
            </a:lvl1pPr>
          </a:lstStyle>
          <a:p>
            <a:r>
              <a:rPr kumimoji="1" lang="ja-JP" altLang="en-US"/>
              <a:t>マスター タイトルの書式設定</a:t>
            </a:r>
          </a:p>
        </p:txBody>
      </p:sp>
      <p:sp>
        <p:nvSpPr>
          <p:cNvPr id="3" name="サブタイトル 2"/>
          <p:cNvSpPr>
            <a:spLocks noGrp="1"/>
          </p:cNvSpPr>
          <p:nvPr>
            <p:ph type="subTitle" idx="1"/>
          </p:nvPr>
        </p:nvSpPr>
        <p:spPr>
          <a:xfrm>
            <a:off x="335276" y="3525011"/>
            <a:ext cx="10369152" cy="648072"/>
          </a:xfrm>
        </p:spPr>
        <p:txBody>
          <a:bodyPr>
            <a:normAutofit/>
          </a:bodyPr>
          <a:lstStyle>
            <a:lvl1pPr marL="0" indent="0" algn="l">
              <a:buNone/>
              <a:defRPr sz="2133">
                <a:solidFill>
                  <a:schemeClr val="tx1"/>
                </a:solidFill>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2"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kumimoji="1" lang="ja-JP" altLang="en-US"/>
              <a:t>マスター サブタイトルの書式設定</a:t>
            </a:r>
          </a:p>
        </p:txBody>
      </p:sp>
      <p:sp>
        <p:nvSpPr>
          <p:cNvPr id="29" name="テキスト プレースホルダー 28"/>
          <p:cNvSpPr>
            <a:spLocks noGrp="1"/>
          </p:cNvSpPr>
          <p:nvPr>
            <p:ph type="body" sz="quarter" idx="13"/>
          </p:nvPr>
        </p:nvSpPr>
        <p:spPr>
          <a:xfrm>
            <a:off x="335277" y="5114081"/>
            <a:ext cx="10369151" cy="1008112"/>
          </a:xfrm>
        </p:spPr>
        <p:txBody>
          <a:bodyPr anchor="b">
            <a:normAutofit/>
          </a:bodyPr>
          <a:lstStyle>
            <a:lvl1pPr marL="0" indent="0" algn="l">
              <a:buNone/>
              <a:defRPr sz="2133">
                <a:solidFill>
                  <a:schemeClr val="tx1"/>
                </a:solidFill>
              </a:defRPr>
            </a:lvl1pPr>
          </a:lstStyle>
          <a:p>
            <a:pPr lvl="0"/>
            <a:r>
              <a:rPr kumimoji="1" lang="ja-JP" altLang="en-US"/>
              <a:t>マスター テキストの書式設定</a:t>
            </a:r>
          </a:p>
        </p:txBody>
      </p:sp>
    </p:spTree>
    <p:extLst>
      <p:ext uri="{BB962C8B-B14F-4D97-AF65-F5344CB8AC3E}">
        <p14:creationId xmlns:p14="http://schemas.microsoft.com/office/powerpoint/2010/main" val="427719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本文（タイトルのみ）">
    <p:spTree>
      <p:nvGrpSpPr>
        <p:cNvPr id="1" name=""/>
        <p:cNvGrpSpPr/>
        <p:nvPr/>
      </p:nvGrpSpPr>
      <p:grpSpPr>
        <a:xfrm>
          <a:off x="0" y="0"/>
          <a:ext cx="0" cy="0"/>
          <a:chOff x="0" y="0"/>
          <a:chExt cx="0" cy="0"/>
        </a:xfrm>
      </p:grpSpPr>
      <p:sp>
        <p:nvSpPr>
          <p:cNvPr id="12" name="タイトル 1"/>
          <p:cNvSpPr>
            <a:spLocks noGrp="1"/>
          </p:cNvSpPr>
          <p:nvPr>
            <p:ph type="title"/>
          </p:nvPr>
        </p:nvSpPr>
        <p:spPr>
          <a:xfrm>
            <a:off x="335277" y="261900"/>
            <a:ext cx="11537208" cy="430799"/>
          </a:xfrm>
        </p:spPr>
        <p:txBody>
          <a:bodyPr>
            <a:noAutofit/>
          </a:bodyPr>
          <a:lstStyle>
            <a:lvl1pPr>
              <a:defRPr sz="2133">
                <a:solidFill>
                  <a:schemeClr val="tx2"/>
                </a:solidFill>
              </a:defRPr>
            </a:lvl1pPr>
          </a:lstStyle>
          <a:p>
            <a:r>
              <a:rPr kumimoji="1" lang="ja-JP" altLang="en-US"/>
              <a:t>マスター タイトルの書式設定</a:t>
            </a:r>
          </a:p>
        </p:txBody>
      </p:sp>
      <p:pic>
        <p:nvPicPr>
          <p:cNvPr id="6" name="図 5">
            <a:extLst>
              <a:ext uri="{FF2B5EF4-FFF2-40B4-BE49-F238E27FC236}">
                <a16:creationId xmlns:a16="http://schemas.microsoft.com/office/drawing/2014/main" id="{7349BBFA-D638-4496-B7BA-F073BF331821}"/>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a:off x="0" y="6502400"/>
            <a:ext cx="12192000" cy="355600"/>
          </a:xfrm>
          <a:prstGeom prst="rect">
            <a:avLst/>
          </a:prstGeom>
        </p:spPr>
      </p:pic>
      <p:sp>
        <p:nvSpPr>
          <p:cNvPr id="8" name="正方形/長方形 7">
            <a:extLst>
              <a:ext uri="{FF2B5EF4-FFF2-40B4-BE49-F238E27FC236}">
                <a16:creationId xmlns:a16="http://schemas.microsoft.com/office/drawing/2014/main" id="{661855C8-09EF-4A65-8025-CDBF9B3DE18B}"/>
              </a:ext>
            </a:extLst>
          </p:cNvPr>
          <p:cNvSpPr/>
          <p:nvPr/>
        </p:nvSpPr>
        <p:spPr>
          <a:xfrm>
            <a:off x="11259192" y="6330000"/>
            <a:ext cx="528000" cy="528000"/>
          </a:xfrm>
          <a:prstGeom prst="rect">
            <a:avLst/>
          </a:prstGeom>
          <a:solidFill>
            <a:srgbClr val="9A003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2400">
              <a:latin typeface="Segoe UI" panose="020B0502040204020203" pitchFamily="34" charset="0"/>
              <a:cs typeface="Segoe UI" panose="020B0502040204020203" pitchFamily="34" charset="0"/>
            </a:endParaRPr>
          </a:p>
        </p:txBody>
      </p:sp>
      <p:sp>
        <p:nvSpPr>
          <p:cNvPr id="7" name="スライド番号プレースホルダー 5">
            <a:extLst>
              <a:ext uri="{FF2B5EF4-FFF2-40B4-BE49-F238E27FC236}">
                <a16:creationId xmlns:a16="http://schemas.microsoft.com/office/drawing/2014/main" id="{1E054B8B-479E-40E3-B5E1-5A6970D472BC}"/>
              </a:ext>
            </a:extLst>
          </p:cNvPr>
          <p:cNvSpPr>
            <a:spLocks noGrp="1"/>
          </p:cNvSpPr>
          <p:nvPr>
            <p:ph type="sldNum" sz="quarter" idx="12"/>
          </p:nvPr>
        </p:nvSpPr>
        <p:spPr>
          <a:xfrm>
            <a:off x="11259192" y="6330001"/>
            <a:ext cx="528000" cy="512251"/>
          </a:xfrm>
        </p:spPr>
        <p:txBody>
          <a:bodyPr/>
          <a:lstStyle>
            <a:lvl1pPr algn="ctr">
              <a:defRPr sz="1200">
                <a:solidFill>
                  <a:schemeClr val="bg1"/>
                </a:solidFill>
                <a:latin typeface="Verdana" pitchFamily="34" charset="0"/>
                <a:cs typeface="Verdana" pitchFamily="34" charset="0"/>
              </a:defRPr>
            </a:lvl1pPr>
          </a:lstStyle>
          <a:p>
            <a:fld id="{569F677D-181A-4AFD-8517-BBDA82E501BB}" type="slidenum">
              <a:rPr lang="ja-JP" altLang="en-US" smtClean="0"/>
              <a:pPr/>
              <a:t>‹#›</a:t>
            </a:fld>
            <a:endParaRPr lang="ja-JP" altLang="en-US"/>
          </a:p>
        </p:txBody>
      </p:sp>
    </p:spTree>
    <p:extLst>
      <p:ext uri="{BB962C8B-B14F-4D97-AF65-F5344CB8AC3E}">
        <p14:creationId xmlns:p14="http://schemas.microsoft.com/office/powerpoint/2010/main" val="413893221"/>
      </p:ext>
    </p:extLst>
  </p:cSld>
  <p:clrMapOvr>
    <a:masterClrMapping/>
  </p:clrMapOvr>
  <p:extLst>
    <p:ext uri="{DCECCB84-F9BA-43D5-87BE-67443E8EF086}">
      <p15:sldGuideLst xmlns:p15="http://schemas.microsoft.com/office/powerpoint/2012/main">
        <p15:guide id="1" pos="2880">
          <p15:clr>
            <a:srgbClr val="FBAE40"/>
          </p15:clr>
        </p15:guide>
        <p15:guide id="2" orient="horz" pos="1688">
          <p15:clr>
            <a:srgbClr val="FBAE40"/>
          </p15:clr>
        </p15:guide>
        <p15:guide id="3" pos="158">
          <p15:clr>
            <a:srgbClr val="FBAE40"/>
          </p15:clr>
        </p15:guide>
        <p15:guide id="4" pos="5602">
          <p15:clr>
            <a:srgbClr val="FBAE40"/>
          </p15:clr>
        </p15:guide>
        <p15:guide id="5" orient="horz" pos="395">
          <p15:clr>
            <a:srgbClr val="FBAE40"/>
          </p15:clr>
        </p15:guide>
        <p15:guide id="6" orient="horz" pos="298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エンドページ">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293C80D6-B7AB-4C6E-9FCF-9F08400A8BA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127489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BE6660-7EB9-51E6-69C0-54D275B8CBC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C5F0980-52A3-2D3B-D8C6-96C81811756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810FDB-7E67-7357-D551-06129B976A84}"/>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5" name="フッター プレースホルダー 4">
            <a:extLst>
              <a:ext uri="{FF2B5EF4-FFF2-40B4-BE49-F238E27FC236}">
                <a16:creationId xmlns:a16="http://schemas.microsoft.com/office/drawing/2014/main" id="{6240BA4A-C64A-4E8E-81E7-43857E1776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0DB8C4-7C2A-EA9B-DF81-587E9B730BB4}"/>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221781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0DECB5-1031-937C-7BE4-F3DAB5F83B9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57C0276-BCA3-7893-079C-4FFAFB51F4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5CCB740-E8A5-1117-49F2-D498A2972F52}"/>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5" name="フッター プレースホルダー 4">
            <a:extLst>
              <a:ext uri="{FF2B5EF4-FFF2-40B4-BE49-F238E27FC236}">
                <a16:creationId xmlns:a16="http://schemas.microsoft.com/office/drawing/2014/main" id="{EC87D5AD-D03A-4BA3-B05C-62475244A3E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29F8DB-E8D5-1D38-604E-7A8B4BA7F794}"/>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3799915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E1BEB7-E4BB-85AE-CAB1-2550503D5D4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929BCCB-952B-FC67-8366-2FFD18F95BA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7BFF15E-8373-84DB-E29A-A1527CA93B7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48CA771-5DF9-0ED8-05CA-74D9774D36BE}"/>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6" name="フッター プレースホルダー 5">
            <a:extLst>
              <a:ext uri="{FF2B5EF4-FFF2-40B4-BE49-F238E27FC236}">
                <a16:creationId xmlns:a16="http://schemas.microsoft.com/office/drawing/2014/main" id="{B3FD2061-404E-A286-EF20-CAD4ACBF71E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A30FF67-8A53-53F8-E2E4-CF422E6EE068}"/>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649707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0DB235-BCB1-DB16-D65E-328D8397B6B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81A866F-3557-D3EC-8546-CFA8D40969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D14C1E2-C6F4-5773-B9D5-13D970A3698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15A099C-1B73-6375-44D0-BC6BC86FEB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B2C8754-DC7E-69C4-9CFE-9FD60EB08C5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F8D1700-E95C-D070-1055-338883FB70E3}"/>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8" name="フッター プレースホルダー 7">
            <a:extLst>
              <a:ext uri="{FF2B5EF4-FFF2-40B4-BE49-F238E27FC236}">
                <a16:creationId xmlns:a16="http://schemas.microsoft.com/office/drawing/2014/main" id="{FD4D042A-AF86-EB20-817A-E8141F6AD5A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CBAF157-DC84-273B-5162-29B9C394079B}"/>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370762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0C580D-83D0-8CA0-B9FE-E52A93760FD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DB5AD25-33D9-AC1E-4D29-771899BBCB5A}"/>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4" name="フッター プレースホルダー 3">
            <a:extLst>
              <a:ext uri="{FF2B5EF4-FFF2-40B4-BE49-F238E27FC236}">
                <a16:creationId xmlns:a16="http://schemas.microsoft.com/office/drawing/2014/main" id="{71427D2D-27F5-E9D6-24F4-8D2BA5A85E1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79E7E86-023C-AFEF-78FB-7D62130BE650}"/>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3787283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8180EA2-E2AA-A76C-913E-A47912EDB607}"/>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3" name="フッター プレースホルダー 2">
            <a:extLst>
              <a:ext uri="{FF2B5EF4-FFF2-40B4-BE49-F238E27FC236}">
                <a16:creationId xmlns:a16="http://schemas.microsoft.com/office/drawing/2014/main" id="{6D3C2CB1-07E9-D2DB-E84E-6FE51C69C77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9F21FCD-F5FF-A4D4-63E6-64AD5562A8FD}"/>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938557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31BFC3-2E77-ABB9-20E5-9245782B657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C82F831-8191-0E26-135B-180E047C25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C599A8A-D0E6-CEB3-A24E-F29F040930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19124AE-69D5-25D6-2065-1C154D413481}"/>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6" name="フッター プレースホルダー 5">
            <a:extLst>
              <a:ext uri="{FF2B5EF4-FFF2-40B4-BE49-F238E27FC236}">
                <a16:creationId xmlns:a16="http://schemas.microsoft.com/office/drawing/2014/main" id="{2BD426CD-2D26-E7E4-5DC6-1868310DF9F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0922CCF-F212-A489-495F-D59DA5A6F6D7}"/>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265831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A4FA5E-7F04-20E3-C606-ABCDB63B984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37B9ED2-2B8B-B07F-196E-561B8AFA9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8BD3B85-539B-2FF0-97BE-E89E709460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6ED089C-9C03-B5B3-10FD-3AFC7B079754}"/>
              </a:ext>
            </a:extLst>
          </p:cNvPr>
          <p:cNvSpPr>
            <a:spLocks noGrp="1"/>
          </p:cNvSpPr>
          <p:nvPr>
            <p:ph type="dt" sz="half" idx="10"/>
          </p:nvPr>
        </p:nvSpPr>
        <p:spPr/>
        <p:txBody>
          <a:bodyPr/>
          <a:lstStyle/>
          <a:p>
            <a:fld id="{B7AE14F2-DB33-4B21-B423-93A447958CC6}" type="datetimeFigureOut">
              <a:rPr kumimoji="1" lang="ja-JP" altLang="en-US" smtClean="0"/>
              <a:t>2023/9/20</a:t>
            </a:fld>
            <a:endParaRPr kumimoji="1" lang="ja-JP" altLang="en-US"/>
          </a:p>
        </p:txBody>
      </p:sp>
      <p:sp>
        <p:nvSpPr>
          <p:cNvPr id="6" name="フッター プレースホルダー 5">
            <a:extLst>
              <a:ext uri="{FF2B5EF4-FFF2-40B4-BE49-F238E27FC236}">
                <a16:creationId xmlns:a16="http://schemas.microsoft.com/office/drawing/2014/main" id="{827D50E9-28D5-9A76-144B-3EA2A23BAF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5B15823-F3D0-B3E4-CB2A-4A6508926988}"/>
              </a:ext>
            </a:extLst>
          </p:cNvPr>
          <p:cNvSpPr>
            <a:spLocks noGrp="1"/>
          </p:cNvSpPr>
          <p:nvPr>
            <p:ph type="sldNum" sz="quarter" idx="12"/>
          </p:nvPr>
        </p:nvSpPr>
        <p:spPr/>
        <p:txBody>
          <a:body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214221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7D63B9D-9CD0-5D6B-3AA9-1FD747A65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C9788C6-C03A-03C1-3061-F81EA689BD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A46E1A2-C7A0-918A-FE3B-59C8A8BC06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E14F2-DB33-4B21-B423-93A447958CC6}" type="datetimeFigureOut">
              <a:rPr kumimoji="1" lang="ja-JP" altLang="en-US" smtClean="0"/>
              <a:t>2023/9/20</a:t>
            </a:fld>
            <a:endParaRPr kumimoji="1" lang="ja-JP" altLang="en-US"/>
          </a:p>
        </p:txBody>
      </p:sp>
      <p:sp>
        <p:nvSpPr>
          <p:cNvPr id="5" name="フッター プレースホルダー 4">
            <a:extLst>
              <a:ext uri="{FF2B5EF4-FFF2-40B4-BE49-F238E27FC236}">
                <a16:creationId xmlns:a16="http://schemas.microsoft.com/office/drawing/2014/main" id="{2C6F5BD3-3AD9-E23D-17D3-480F8B9E27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BCE73F6-CA43-9F33-673B-E156888209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5CBD3-C203-4F72-AF6B-389F98C97B21}" type="slidenum">
              <a:rPr kumimoji="1" lang="ja-JP" altLang="en-US" smtClean="0"/>
              <a:t>‹#›</a:t>
            </a:fld>
            <a:endParaRPr kumimoji="1" lang="ja-JP" altLang="en-US"/>
          </a:p>
        </p:txBody>
      </p:sp>
    </p:spTree>
    <p:extLst>
      <p:ext uri="{BB962C8B-B14F-4D97-AF65-F5344CB8AC3E}">
        <p14:creationId xmlns:p14="http://schemas.microsoft.com/office/powerpoint/2010/main" val="895700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42E_7A9159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microsoft.com/office/2018/10/relationships/comments" Target="../comments/modernComment_418_7B711CF5.xm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microsoft.com/office/2018/10/relationships/comments" Target="../comments/modernComment_427_E5EF00D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microsoft.com/office/2018/10/relationships/comments" Target="../comments/modernComment_425_D689D50B.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microsoft.com/office/2018/10/relationships/comments" Target="../comments/modernComment_42C_1A01A38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microsoft.com/office/2018/10/relationships/comments" Target="../comments/modernComment_433_5845F9E.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字幕 10">
            <a:extLst>
              <a:ext uri="{FF2B5EF4-FFF2-40B4-BE49-F238E27FC236}">
                <a16:creationId xmlns:a16="http://schemas.microsoft.com/office/drawing/2014/main" id="{10F58DD7-6451-4E21-96B4-67AABEBF735A}"/>
              </a:ext>
            </a:extLst>
          </p:cNvPr>
          <p:cNvSpPr>
            <a:spLocks noGrp="1"/>
          </p:cNvSpPr>
          <p:nvPr>
            <p:ph type="subTitle" idx="1"/>
          </p:nvPr>
        </p:nvSpPr>
        <p:spPr>
          <a:xfrm>
            <a:off x="5074024" y="5414788"/>
            <a:ext cx="6782700" cy="1844657"/>
          </a:xfrm>
        </p:spPr>
        <p:txBody>
          <a:bodyPr>
            <a:normAutofit/>
          </a:bodyPr>
          <a:lstStyle/>
          <a:p>
            <a:pPr algn="r"/>
            <a:r>
              <a:rPr lang="en-US" altLang="ja-JP" sz="2400" dirty="0">
                <a:latin typeface="+mn-ea"/>
              </a:rPr>
              <a:t>September</a:t>
            </a:r>
            <a:r>
              <a:rPr lang="ja-JP" altLang="en-US" sz="2400" dirty="0">
                <a:latin typeface="+mn-ea"/>
              </a:rPr>
              <a:t> </a:t>
            </a:r>
            <a:r>
              <a:rPr lang="en-US" altLang="ja-JP" sz="2400" dirty="0">
                <a:latin typeface="+mn-ea"/>
              </a:rPr>
              <a:t>22nd</a:t>
            </a:r>
            <a:r>
              <a:rPr lang="ja-JP" altLang="en-US" sz="2400" dirty="0">
                <a:latin typeface="+mn-ea"/>
              </a:rPr>
              <a:t> </a:t>
            </a:r>
            <a:r>
              <a:rPr lang="en-US" altLang="ja-JP" sz="2400" dirty="0">
                <a:latin typeface="+mn-ea"/>
              </a:rPr>
              <a:t>2023</a:t>
            </a:r>
          </a:p>
          <a:p>
            <a:pPr algn="r"/>
            <a:r>
              <a:rPr lang="en-US" altLang="ja-JP" sz="2400" dirty="0">
                <a:latin typeface="+mn-ea"/>
              </a:rPr>
              <a:t>Office of Sophia Sustainability Promotion</a:t>
            </a:r>
          </a:p>
        </p:txBody>
      </p:sp>
      <p:sp>
        <p:nvSpPr>
          <p:cNvPr id="7" name="タイトル 1">
            <a:extLst>
              <a:ext uri="{FF2B5EF4-FFF2-40B4-BE49-F238E27FC236}">
                <a16:creationId xmlns:a16="http://schemas.microsoft.com/office/drawing/2014/main" id="{3E6E7D43-2A55-B62F-814D-B8596BDD4A71}"/>
              </a:ext>
            </a:extLst>
          </p:cNvPr>
          <p:cNvSpPr>
            <a:spLocks noGrp="1"/>
          </p:cNvSpPr>
          <p:nvPr>
            <p:ph type="ctrTitle"/>
          </p:nvPr>
        </p:nvSpPr>
        <p:spPr>
          <a:xfrm>
            <a:off x="648302" y="3025589"/>
            <a:ext cx="10895396" cy="1536169"/>
          </a:xfrm>
        </p:spPr>
        <p:txBody>
          <a:bodyPr>
            <a:noAutofit/>
          </a:bodyPr>
          <a:lstStyle/>
          <a:p>
            <a:pPr algn="ctr"/>
            <a:br>
              <a:rPr lang="en-US" altLang="ja-JP" sz="4267" b="1" dirty="0">
                <a:solidFill>
                  <a:srgbClr val="9A003E"/>
                </a:solidFill>
                <a:latin typeface="+mn-ea"/>
                <a:ea typeface="+mn-ea"/>
                <a:cs typeface="メイリオ" panose="020B0604030504040204" pitchFamily="50" charset="-128"/>
              </a:rPr>
            </a:br>
            <a:r>
              <a:rPr lang="en-US" altLang="ja-JP" sz="4267" b="1" dirty="0">
                <a:solidFill>
                  <a:srgbClr val="9A003E"/>
                </a:solidFill>
                <a:latin typeface="+mn-ea"/>
                <a:ea typeface="+mn-ea"/>
                <a:cs typeface="メイリオ" panose="020B0604030504040204" pitchFamily="50" charset="-128"/>
              </a:rPr>
              <a:t>Report on the "Survey on Water Server Usage Frequency and Rate of My Bottle Users" (FY2023)</a:t>
            </a:r>
            <a:endParaRPr lang="ja-JP" altLang="en-US" sz="4267" b="1" dirty="0">
              <a:solidFill>
                <a:srgbClr val="9A003E"/>
              </a:solidFill>
              <a:latin typeface="+mn-ea"/>
              <a:ea typeface="+mn-ea"/>
              <a:cs typeface="メイリオ" panose="020B0604030504040204" pitchFamily="50" charset="-128"/>
            </a:endParaRPr>
          </a:p>
        </p:txBody>
      </p:sp>
      <p:pic>
        <p:nvPicPr>
          <p:cNvPr id="3" name="図 2">
            <a:extLst>
              <a:ext uri="{FF2B5EF4-FFF2-40B4-BE49-F238E27FC236}">
                <a16:creationId xmlns:a16="http://schemas.microsoft.com/office/drawing/2014/main" id="{13347618-C2D0-7420-9B80-A2816DD8017C}"/>
              </a:ext>
            </a:extLst>
          </p:cNvPr>
          <p:cNvPicPr>
            <a:picLocks noChangeAspect="1"/>
          </p:cNvPicPr>
          <p:nvPr/>
        </p:nvPicPr>
        <p:blipFill>
          <a:blip r:embed="rId3"/>
          <a:stretch>
            <a:fillRect/>
          </a:stretch>
        </p:blipFill>
        <p:spPr>
          <a:xfrm>
            <a:off x="216743" y="5520267"/>
            <a:ext cx="2828510" cy="710886"/>
          </a:xfrm>
          <a:prstGeom prst="rect">
            <a:avLst/>
          </a:prstGeom>
        </p:spPr>
      </p:pic>
    </p:spTree>
    <p:extLst>
      <p:ext uri="{BB962C8B-B14F-4D97-AF65-F5344CB8AC3E}">
        <p14:creationId xmlns:p14="http://schemas.microsoft.com/office/powerpoint/2010/main" val="290843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9D251-9581-7BD9-F391-B44D22848521}"/>
              </a:ext>
            </a:extLst>
          </p:cNvPr>
          <p:cNvSpPr>
            <a:spLocks noGrp="1"/>
          </p:cNvSpPr>
          <p:nvPr>
            <p:ph type="title"/>
          </p:nvPr>
        </p:nvSpPr>
        <p:spPr/>
        <p:txBody>
          <a:bodyPr/>
          <a:lstStyle/>
          <a:p>
            <a:r>
              <a:rPr lang="en-US" altLang="ja-JP" sz="3200" b="1" dirty="0">
                <a:solidFill>
                  <a:srgbClr val="002060"/>
                </a:solidFill>
                <a:latin typeface="+mn-ea"/>
                <a:ea typeface="+mn-ea"/>
              </a:rPr>
              <a:t>Percentage of users bringing their </a:t>
            </a:r>
            <a:r>
              <a:rPr lang="en-US" altLang="ja-JP" sz="3200" b="1" dirty="0" err="1">
                <a:solidFill>
                  <a:srgbClr val="002060"/>
                </a:solidFill>
                <a:latin typeface="+mn-ea"/>
                <a:ea typeface="+mn-ea"/>
              </a:rPr>
              <a:t>MyBottles</a:t>
            </a:r>
            <a:endParaRPr kumimoji="1" lang="ja-JP" altLang="en-US" sz="3200" b="1" dirty="0">
              <a:solidFill>
                <a:srgbClr val="002060"/>
              </a:solidFill>
              <a:latin typeface="+mn-ea"/>
              <a:ea typeface="+mn-ea"/>
            </a:endParaRPr>
          </a:p>
        </p:txBody>
      </p:sp>
      <p:sp>
        <p:nvSpPr>
          <p:cNvPr id="19" name="タイトル 1">
            <a:extLst>
              <a:ext uri="{FF2B5EF4-FFF2-40B4-BE49-F238E27FC236}">
                <a16:creationId xmlns:a16="http://schemas.microsoft.com/office/drawing/2014/main" id="{35E51FE2-E834-16DE-0F91-DE8018F41131}"/>
              </a:ext>
            </a:extLst>
          </p:cNvPr>
          <p:cNvSpPr txBox="1">
            <a:spLocks/>
          </p:cNvSpPr>
          <p:nvPr/>
        </p:nvSpPr>
        <p:spPr>
          <a:xfrm>
            <a:off x="442908" y="4824038"/>
            <a:ext cx="11537208" cy="14348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en-US" altLang="ja-JP" sz="1900" dirty="0">
                <a:solidFill>
                  <a:schemeClr val="tx1"/>
                </a:solidFill>
                <a:latin typeface="+mn-ea"/>
                <a:ea typeface="+mn-ea"/>
              </a:rPr>
              <a:t>From June 12 (Mon.) to June 16 (Fri.), during a one-hour period from 12:30 to 13:30, we measured the number of people who used their </a:t>
            </a:r>
            <a:r>
              <a:rPr lang="en-US" altLang="ja-JP" sz="1900" dirty="0" err="1">
                <a:solidFill>
                  <a:schemeClr val="tx1"/>
                </a:solidFill>
                <a:latin typeface="+mn-ea"/>
                <a:ea typeface="+mn-ea"/>
              </a:rPr>
              <a:t>MyBottle</a:t>
            </a:r>
            <a:r>
              <a:rPr lang="en-US" altLang="ja-JP" sz="1900" dirty="0">
                <a:solidFill>
                  <a:schemeClr val="tx1"/>
                </a:solidFill>
                <a:latin typeface="+mn-ea"/>
                <a:ea typeface="+mn-ea"/>
              </a:rPr>
              <a:t> at the two water servers located in the </a:t>
            </a:r>
            <a:r>
              <a:rPr lang="en-US" altLang="ja-JP" sz="1900" dirty="0" err="1">
                <a:solidFill>
                  <a:schemeClr val="tx1"/>
                </a:solidFill>
                <a:latin typeface="+mn-ea"/>
                <a:ea typeface="+mn-ea"/>
              </a:rPr>
              <a:t>pilotis</a:t>
            </a:r>
            <a:r>
              <a:rPr lang="en-US" altLang="ja-JP" sz="1900" dirty="0">
                <a:solidFill>
                  <a:schemeClr val="tx1"/>
                </a:solidFill>
                <a:latin typeface="+mn-ea"/>
                <a:ea typeface="+mn-ea"/>
              </a:rPr>
              <a:t> of Building No. 11 and one in the central area outside Building No. 2, where the number of users was expected to be highest. On most days of the week, </a:t>
            </a:r>
            <a:r>
              <a:rPr lang="en-US" altLang="ja-JP" sz="1900" b="1" dirty="0">
                <a:solidFill>
                  <a:schemeClr val="tx1"/>
                </a:solidFill>
                <a:latin typeface="+mn-ea"/>
                <a:ea typeface="+mn-ea"/>
              </a:rPr>
              <a:t>more than 50% of the respondents used their own bottles (</a:t>
            </a:r>
            <a:r>
              <a:rPr lang="en-US" altLang="ja-JP" sz="1900" b="1" dirty="0" err="1">
                <a:solidFill>
                  <a:schemeClr val="tx1"/>
                </a:solidFill>
                <a:latin typeface="+mn-ea"/>
                <a:ea typeface="+mn-ea"/>
              </a:rPr>
              <a:t>MyBottle</a:t>
            </a:r>
            <a:r>
              <a:rPr lang="en-US" altLang="ja-JP" sz="1900" b="1" dirty="0">
                <a:solidFill>
                  <a:schemeClr val="tx1"/>
                </a:solidFill>
                <a:latin typeface="+mn-ea"/>
                <a:ea typeface="+mn-ea"/>
              </a:rPr>
              <a:t>)</a:t>
            </a:r>
            <a:r>
              <a:rPr lang="en-US" altLang="ja-JP" sz="1900" dirty="0">
                <a:solidFill>
                  <a:schemeClr val="tx1"/>
                </a:solidFill>
                <a:latin typeface="+mn-ea"/>
                <a:ea typeface="+mn-ea"/>
              </a:rPr>
              <a:t>. Other days, the number of users refilled with empty bottles (repeated use), which is thought to be contributing to the reduction of plastic bottle waste.</a:t>
            </a:r>
            <a:endParaRPr lang="ja-JP" altLang="en-US" sz="1900" dirty="0">
              <a:solidFill>
                <a:schemeClr val="tx1"/>
              </a:solidFill>
              <a:latin typeface="+mn-ea"/>
              <a:ea typeface="+mn-ea"/>
            </a:endParaRPr>
          </a:p>
        </p:txBody>
      </p:sp>
      <p:graphicFrame>
        <p:nvGraphicFramePr>
          <p:cNvPr id="8" name="表 7">
            <a:extLst>
              <a:ext uri="{FF2B5EF4-FFF2-40B4-BE49-F238E27FC236}">
                <a16:creationId xmlns:a16="http://schemas.microsoft.com/office/drawing/2014/main" id="{BF39BB40-E286-D8AC-4D9C-09EBE5A4EF9C}"/>
              </a:ext>
            </a:extLst>
          </p:cNvPr>
          <p:cNvGraphicFramePr>
            <a:graphicFrameLocks noGrp="1"/>
          </p:cNvGraphicFramePr>
          <p:nvPr>
            <p:extLst>
              <p:ext uri="{D42A27DB-BD31-4B8C-83A1-F6EECF244321}">
                <p14:modId xmlns:p14="http://schemas.microsoft.com/office/powerpoint/2010/main" val="1895830104"/>
              </p:ext>
            </p:extLst>
          </p:nvPr>
        </p:nvGraphicFramePr>
        <p:xfrm>
          <a:off x="488232" y="1386200"/>
          <a:ext cx="5473297" cy="3183575"/>
        </p:xfrm>
        <a:graphic>
          <a:graphicData uri="http://schemas.openxmlformats.org/drawingml/2006/table">
            <a:tbl>
              <a:tblPr/>
              <a:tblGrid>
                <a:gridCol w="889273">
                  <a:extLst>
                    <a:ext uri="{9D8B030D-6E8A-4147-A177-3AD203B41FA5}">
                      <a16:colId xmlns:a16="http://schemas.microsoft.com/office/drawing/2014/main" val="4109495645"/>
                    </a:ext>
                  </a:extLst>
                </a:gridCol>
                <a:gridCol w="1086689">
                  <a:extLst>
                    <a:ext uri="{9D8B030D-6E8A-4147-A177-3AD203B41FA5}">
                      <a16:colId xmlns:a16="http://schemas.microsoft.com/office/drawing/2014/main" val="987334920"/>
                    </a:ext>
                  </a:extLst>
                </a:gridCol>
                <a:gridCol w="1294108">
                  <a:extLst>
                    <a:ext uri="{9D8B030D-6E8A-4147-A177-3AD203B41FA5}">
                      <a16:colId xmlns:a16="http://schemas.microsoft.com/office/drawing/2014/main" val="1682719126"/>
                    </a:ext>
                  </a:extLst>
                </a:gridCol>
                <a:gridCol w="568424">
                  <a:extLst>
                    <a:ext uri="{9D8B030D-6E8A-4147-A177-3AD203B41FA5}">
                      <a16:colId xmlns:a16="http://schemas.microsoft.com/office/drawing/2014/main" val="541802666"/>
                    </a:ext>
                  </a:extLst>
                </a:gridCol>
                <a:gridCol w="1634803">
                  <a:extLst>
                    <a:ext uri="{9D8B030D-6E8A-4147-A177-3AD203B41FA5}">
                      <a16:colId xmlns:a16="http://schemas.microsoft.com/office/drawing/2014/main" val="1817633548"/>
                    </a:ext>
                  </a:extLst>
                </a:gridCol>
              </a:tblGrid>
              <a:tr h="438595">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Day</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1" i="0" u="none" strike="noStrike" dirty="0" err="1">
                          <a:solidFill>
                            <a:srgbClr val="000000"/>
                          </a:solidFill>
                          <a:effectLst/>
                          <a:latin typeface="游ゴシック" panose="020B0400000000000000" pitchFamily="50" charset="-128"/>
                          <a:ea typeface="游ゴシック" panose="020B0400000000000000" pitchFamily="50" charset="-128"/>
                        </a:rPr>
                        <a:t>MyBottle</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 Users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PET Bottle Users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Total</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Percentage of </a:t>
                      </a:r>
                      <a:r>
                        <a:rPr lang="en-US" altLang="ja-JP" sz="1600" b="1" i="0" u="none" strike="noStrike" dirty="0" err="1">
                          <a:solidFill>
                            <a:srgbClr val="000000"/>
                          </a:solidFill>
                          <a:effectLst/>
                          <a:latin typeface="游ゴシック" panose="020B0400000000000000" pitchFamily="50" charset="-128"/>
                          <a:ea typeface="游ゴシック" panose="020B0400000000000000" pitchFamily="50" charset="-128"/>
                        </a:rPr>
                        <a:t>MyBottle</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 Users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8340530"/>
                  </a:ext>
                </a:extLst>
              </a:tr>
              <a:tr h="438595">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Monday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FCFF"/>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59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5E0C2"/>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84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29.8%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FCFF"/>
                    </a:solidFill>
                  </a:tcPr>
                </a:tc>
                <a:extLst>
                  <a:ext uri="{0D108BD9-81ED-4DB2-BD59-A6C34878D82A}">
                    <a16:rowId xmlns:a16="http://schemas.microsoft.com/office/drawing/2014/main" val="4251875456"/>
                  </a:ext>
                </a:extLst>
              </a:tr>
              <a:tr h="438595">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Tuesday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98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D0"/>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149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65.8%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extLst>
                  <a:ext uri="{0D108BD9-81ED-4DB2-BD59-A6C34878D82A}">
                    <a16:rowId xmlns:a16="http://schemas.microsoft.com/office/drawing/2014/main" val="1102664907"/>
                  </a:ext>
                </a:extLst>
              </a:tr>
              <a:tr h="438595">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Wednesday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1E8"/>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DDCBB"/>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101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37.6%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CDF"/>
                    </a:solidFill>
                  </a:tcPr>
                </a:tc>
                <a:extLst>
                  <a:ext uri="{0D108BD9-81ED-4DB2-BD59-A6C34878D82A}">
                    <a16:rowId xmlns:a16="http://schemas.microsoft.com/office/drawing/2014/main" val="807998009"/>
                  </a:ext>
                </a:extLst>
              </a:tr>
              <a:tr h="438595">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Thursday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65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BB7"/>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45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3ECDB"/>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110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59.1%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8587"/>
                    </a:solidFill>
                  </a:tcPr>
                </a:tc>
                <a:extLst>
                  <a:ext uri="{0D108BD9-81ED-4DB2-BD59-A6C34878D82A}">
                    <a16:rowId xmlns:a16="http://schemas.microsoft.com/office/drawing/2014/main" val="1442508524"/>
                  </a:ext>
                </a:extLst>
              </a:tr>
              <a:tr h="438595">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Friday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68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2D8B2"/>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51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6D0"/>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119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57.1%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8D8F"/>
                    </a:solidFill>
                  </a:tcPr>
                </a:tc>
                <a:extLst>
                  <a:ext uri="{0D108BD9-81ED-4DB2-BD59-A6C34878D82A}">
                    <a16:rowId xmlns:a16="http://schemas.microsoft.com/office/drawing/2014/main" val="4109952990"/>
                  </a:ext>
                </a:extLst>
              </a:tr>
              <a:tr h="438595">
                <a:tc>
                  <a:txBody>
                    <a:bodyPr/>
                    <a:lstStyle/>
                    <a:p>
                      <a:pPr algn="ctr" fontAlgn="ct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Total</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294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269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563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52.2%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A1A3"/>
                    </a:solidFill>
                  </a:tcPr>
                </a:tc>
                <a:extLst>
                  <a:ext uri="{0D108BD9-81ED-4DB2-BD59-A6C34878D82A}">
                    <a16:rowId xmlns:a16="http://schemas.microsoft.com/office/drawing/2014/main" val="537144984"/>
                  </a:ext>
                </a:extLst>
              </a:tr>
            </a:tbl>
          </a:graphicData>
        </a:graphic>
      </p:graphicFrame>
      <p:sp>
        <p:nvSpPr>
          <p:cNvPr id="9" name="タイトル 1">
            <a:extLst>
              <a:ext uri="{FF2B5EF4-FFF2-40B4-BE49-F238E27FC236}">
                <a16:creationId xmlns:a16="http://schemas.microsoft.com/office/drawing/2014/main" id="{438D0CBA-0156-1AD7-3053-F3836199BEA0}"/>
              </a:ext>
            </a:extLst>
          </p:cNvPr>
          <p:cNvSpPr txBox="1">
            <a:spLocks/>
          </p:cNvSpPr>
          <p:nvPr/>
        </p:nvSpPr>
        <p:spPr>
          <a:xfrm>
            <a:off x="410778" y="892809"/>
            <a:ext cx="3354398" cy="4307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pPr algn="ctr" fontAlgn="b"/>
            <a:r>
              <a:rPr lang="en-US" altLang="zh-TW" sz="2400" b="1" i="0" u="none" strike="noStrike" dirty="0">
                <a:solidFill>
                  <a:srgbClr val="000000"/>
                </a:solidFill>
                <a:effectLst/>
                <a:latin typeface="游ゴシック" panose="020B0400000000000000" pitchFamily="50" charset="-128"/>
                <a:ea typeface="游ゴシック" panose="020B0400000000000000" pitchFamily="50" charset="-128"/>
              </a:rPr>
              <a:t>Bld.2 Central Side</a:t>
            </a:r>
            <a:endParaRPr lang="zh-TW"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p:txBody>
      </p:sp>
      <p:graphicFrame>
        <p:nvGraphicFramePr>
          <p:cNvPr id="11" name="表 10">
            <a:extLst>
              <a:ext uri="{FF2B5EF4-FFF2-40B4-BE49-F238E27FC236}">
                <a16:creationId xmlns:a16="http://schemas.microsoft.com/office/drawing/2014/main" id="{75D0CB1E-37E8-792F-B488-E6ECE642C194}"/>
              </a:ext>
            </a:extLst>
          </p:cNvPr>
          <p:cNvGraphicFramePr>
            <a:graphicFrameLocks noGrp="1"/>
          </p:cNvGraphicFramePr>
          <p:nvPr>
            <p:extLst>
              <p:ext uri="{D42A27DB-BD31-4B8C-83A1-F6EECF244321}">
                <p14:modId xmlns:p14="http://schemas.microsoft.com/office/powerpoint/2010/main" val="2242700552"/>
              </p:ext>
            </p:extLst>
          </p:nvPr>
        </p:nvGraphicFramePr>
        <p:xfrm>
          <a:off x="6356890" y="1388245"/>
          <a:ext cx="5424335" cy="3181530"/>
        </p:xfrm>
        <a:graphic>
          <a:graphicData uri="http://schemas.openxmlformats.org/drawingml/2006/table">
            <a:tbl>
              <a:tblPr/>
              <a:tblGrid>
                <a:gridCol w="891081">
                  <a:extLst>
                    <a:ext uri="{9D8B030D-6E8A-4147-A177-3AD203B41FA5}">
                      <a16:colId xmlns:a16="http://schemas.microsoft.com/office/drawing/2014/main" val="2919490426"/>
                    </a:ext>
                  </a:extLst>
                </a:gridCol>
                <a:gridCol w="1092630">
                  <a:extLst>
                    <a:ext uri="{9D8B030D-6E8A-4147-A177-3AD203B41FA5}">
                      <a16:colId xmlns:a16="http://schemas.microsoft.com/office/drawing/2014/main" val="2054041692"/>
                    </a:ext>
                  </a:extLst>
                </a:gridCol>
                <a:gridCol w="1286359">
                  <a:extLst>
                    <a:ext uri="{9D8B030D-6E8A-4147-A177-3AD203B41FA5}">
                      <a16:colId xmlns:a16="http://schemas.microsoft.com/office/drawing/2014/main" val="3001277149"/>
                    </a:ext>
                  </a:extLst>
                </a:gridCol>
                <a:gridCol w="565911">
                  <a:extLst>
                    <a:ext uri="{9D8B030D-6E8A-4147-A177-3AD203B41FA5}">
                      <a16:colId xmlns:a16="http://schemas.microsoft.com/office/drawing/2014/main" val="1610452750"/>
                    </a:ext>
                  </a:extLst>
                </a:gridCol>
                <a:gridCol w="1588354">
                  <a:extLst>
                    <a:ext uri="{9D8B030D-6E8A-4147-A177-3AD203B41FA5}">
                      <a16:colId xmlns:a16="http://schemas.microsoft.com/office/drawing/2014/main" val="514562577"/>
                    </a:ext>
                  </a:extLst>
                </a:gridCol>
              </a:tblGrid>
              <a:tr h="485864">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Day</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1" i="0" u="none" strike="noStrike" dirty="0" err="1">
                          <a:solidFill>
                            <a:srgbClr val="000000"/>
                          </a:solidFill>
                          <a:effectLst/>
                          <a:latin typeface="游ゴシック" panose="020B0400000000000000" pitchFamily="50" charset="-128"/>
                          <a:ea typeface="游ゴシック" panose="020B0400000000000000" pitchFamily="50" charset="-128"/>
                        </a:rPr>
                        <a:t>MyBottle</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 Users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PET Bottle Users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Total</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游ゴシック" panose="020B0400000000000000" pitchFamily="50" charset="-128"/>
                          <a:ea typeface="+mn-ea"/>
                        </a:rPr>
                        <a:t>Percentage of </a:t>
                      </a:r>
                      <a:r>
                        <a:rPr lang="en-US" altLang="ja-JP" sz="1600" b="1" i="0" u="none" strike="noStrike" dirty="0" err="1">
                          <a:solidFill>
                            <a:srgbClr val="000000"/>
                          </a:solidFill>
                          <a:effectLst/>
                          <a:latin typeface="游ゴシック" panose="020B0400000000000000" pitchFamily="50" charset="-128"/>
                          <a:ea typeface="+mn-ea"/>
                        </a:rPr>
                        <a:t>MyBottle</a:t>
                      </a:r>
                      <a:r>
                        <a:rPr lang="en-US" altLang="ja-JP" sz="1600" b="1" i="0" u="none" strike="noStrike" dirty="0">
                          <a:solidFill>
                            <a:srgbClr val="000000"/>
                          </a:solidFill>
                          <a:effectLst/>
                          <a:latin typeface="游ゴシック" panose="020B0400000000000000" pitchFamily="50" charset="-128"/>
                          <a:ea typeface="+mn-ea"/>
                        </a:rPr>
                        <a:t> Users</a:t>
                      </a:r>
                      <a:endParaRPr lang="ja-JP" altLang="en-US" sz="1600" b="1" i="0" u="none" strike="noStrike" dirty="0">
                        <a:solidFill>
                          <a:srgbClr val="000000"/>
                        </a:solidFill>
                        <a:effectLst/>
                        <a:latin typeface="游ゴシック" panose="020B0400000000000000" pitchFamily="50" charset="-128"/>
                        <a:ea typeface="+mn-ea"/>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9318661"/>
                  </a:ext>
                </a:extLst>
              </a:tr>
              <a:tr h="4381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Monday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F5EF"/>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F0E5"/>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116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44.8%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FCFF"/>
                    </a:solidFill>
                  </a:tcPr>
                </a:tc>
                <a:extLst>
                  <a:ext uri="{0D108BD9-81ED-4DB2-BD59-A6C34878D82A}">
                    <a16:rowId xmlns:a16="http://schemas.microsoft.com/office/drawing/2014/main" val="1943400091"/>
                  </a:ext>
                </a:extLst>
              </a:tr>
              <a:tr h="4381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Tuesday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108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FDDBD"/>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CDC"/>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181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59.7%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9295"/>
                    </a:solidFill>
                  </a:tcPr>
                </a:tc>
                <a:extLst>
                  <a:ext uri="{0D108BD9-81ED-4DB2-BD59-A6C34878D82A}">
                    <a16:rowId xmlns:a16="http://schemas.microsoft.com/office/drawing/2014/main" val="2051852734"/>
                  </a:ext>
                </a:extLst>
              </a:tr>
              <a:tr h="4381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Wednesday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50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F6F1"/>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FCFF"/>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84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59.5%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9396"/>
                    </a:solidFill>
                  </a:tcPr>
                </a:tc>
                <a:extLst>
                  <a:ext uri="{0D108BD9-81ED-4DB2-BD59-A6C34878D82A}">
                    <a16:rowId xmlns:a16="http://schemas.microsoft.com/office/drawing/2014/main" val="35125059"/>
                  </a:ext>
                </a:extLst>
              </a:tr>
              <a:tr h="4381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Thursday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64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F0E5"/>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44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7"/>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108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59.3%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9598"/>
                    </a:solidFill>
                  </a:tcPr>
                </a:tc>
                <a:extLst>
                  <a:ext uri="{0D108BD9-81ED-4DB2-BD59-A6C34878D82A}">
                    <a16:rowId xmlns:a16="http://schemas.microsoft.com/office/drawing/2014/main" val="1997187946"/>
                  </a:ext>
                </a:extLst>
              </a:tr>
              <a:tr h="4381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Friday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68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EE1"/>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FCFE"/>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65.4%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extLst>
                  <a:ext uri="{0D108BD9-81ED-4DB2-BD59-A6C34878D82A}">
                    <a16:rowId xmlns:a16="http://schemas.microsoft.com/office/drawing/2014/main" val="1980520208"/>
                  </a:ext>
                </a:extLst>
              </a:tr>
              <a:tr h="438186">
                <a:tc>
                  <a:txBody>
                    <a:bodyPr/>
                    <a:lstStyle/>
                    <a:p>
                      <a:pPr algn="ctr"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合計</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342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251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593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57.7%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A1A3"/>
                    </a:solidFill>
                  </a:tcPr>
                </a:tc>
                <a:extLst>
                  <a:ext uri="{0D108BD9-81ED-4DB2-BD59-A6C34878D82A}">
                    <a16:rowId xmlns:a16="http://schemas.microsoft.com/office/drawing/2014/main" val="1585041796"/>
                  </a:ext>
                </a:extLst>
              </a:tr>
            </a:tbl>
          </a:graphicData>
        </a:graphic>
      </p:graphicFrame>
      <p:sp>
        <p:nvSpPr>
          <p:cNvPr id="12" name="タイトル 1">
            <a:extLst>
              <a:ext uri="{FF2B5EF4-FFF2-40B4-BE49-F238E27FC236}">
                <a16:creationId xmlns:a16="http://schemas.microsoft.com/office/drawing/2014/main" id="{3B49C1FF-3830-7B26-7ECD-E967B263720A}"/>
              </a:ext>
            </a:extLst>
          </p:cNvPr>
          <p:cNvSpPr txBox="1">
            <a:spLocks/>
          </p:cNvSpPr>
          <p:nvPr/>
        </p:nvSpPr>
        <p:spPr>
          <a:xfrm>
            <a:off x="6356889" y="892808"/>
            <a:ext cx="3800123" cy="4307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pPr fontAlgn="b"/>
            <a:r>
              <a:rPr lang="en-US" altLang="zh-TW" sz="2400" b="1" i="0" u="none" strike="noStrike" dirty="0">
                <a:solidFill>
                  <a:srgbClr val="000000"/>
                </a:solidFill>
                <a:effectLst/>
                <a:latin typeface="游ゴシック" panose="020B0400000000000000" pitchFamily="50" charset="-128"/>
                <a:ea typeface="游ゴシック" panose="020B0400000000000000" pitchFamily="50" charset="-128"/>
              </a:rPr>
              <a:t>Bld.11 (Left &amp; Right)</a:t>
            </a:r>
            <a:endParaRPr lang="zh-TW"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p:txBody>
      </p:sp>
      <p:sp>
        <p:nvSpPr>
          <p:cNvPr id="3" name="スライド番号プレースホルダー 4">
            <a:extLst>
              <a:ext uri="{FF2B5EF4-FFF2-40B4-BE49-F238E27FC236}">
                <a16:creationId xmlns:a16="http://schemas.microsoft.com/office/drawing/2014/main" id="{C0B9D986-F12C-9FBB-238B-92DDEFA553CD}"/>
              </a:ext>
            </a:extLst>
          </p:cNvPr>
          <p:cNvSpPr>
            <a:spLocks noGrp="1"/>
          </p:cNvSpPr>
          <p:nvPr>
            <p:ph type="sldNum" sz="quarter" idx="12"/>
          </p:nvPr>
        </p:nvSpPr>
        <p:spPr>
          <a:xfrm>
            <a:off x="112210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10</a:t>
            </a:fld>
            <a:endParaRPr lang="ja-JP" altLang="en-US" sz="1600" b="1">
              <a:latin typeface="+mn-ea"/>
              <a:ea typeface="+mn-ea"/>
            </a:endParaRPr>
          </a:p>
        </p:txBody>
      </p:sp>
    </p:spTree>
    <p:extLst>
      <p:ext uri="{BB962C8B-B14F-4D97-AF65-F5344CB8AC3E}">
        <p14:creationId xmlns:p14="http://schemas.microsoft.com/office/powerpoint/2010/main" val="2056345872"/>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9BEE97-8165-9FA2-8C90-75112B686545}"/>
              </a:ext>
            </a:extLst>
          </p:cNvPr>
          <p:cNvSpPr>
            <a:spLocks noGrp="1"/>
          </p:cNvSpPr>
          <p:nvPr>
            <p:ph type="title"/>
          </p:nvPr>
        </p:nvSpPr>
        <p:spPr>
          <a:xfrm>
            <a:off x="234699" y="396788"/>
            <a:ext cx="11427321" cy="561975"/>
          </a:xfrm>
        </p:spPr>
        <p:txBody>
          <a:bodyPr/>
          <a:lstStyle/>
          <a:p>
            <a:r>
              <a:rPr lang="en-US" altLang="ja-JP" sz="2800" b="1" dirty="0">
                <a:solidFill>
                  <a:srgbClr val="002060"/>
                </a:solidFill>
                <a:latin typeface="+mn-ea"/>
                <a:ea typeface="+mn-ea"/>
              </a:rPr>
              <a:t>Summary</a:t>
            </a:r>
            <a:r>
              <a:rPr kumimoji="1" lang="ja-JP" altLang="en-US" sz="2800" b="1" dirty="0">
                <a:solidFill>
                  <a:srgbClr val="002060"/>
                </a:solidFill>
                <a:latin typeface="+mn-ea"/>
                <a:ea typeface="+mn-ea"/>
              </a:rPr>
              <a:t>：</a:t>
            </a:r>
            <a:endParaRPr kumimoji="1" lang="ja-JP" altLang="en-US" sz="2800" dirty="0">
              <a:solidFill>
                <a:srgbClr val="002060"/>
              </a:solidFill>
              <a:latin typeface="+mn-ea"/>
              <a:ea typeface="+mn-ea"/>
            </a:endParaRPr>
          </a:p>
        </p:txBody>
      </p:sp>
      <p:sp>
        <p:nvSpPr>
          <p:cNvPr id="3" name="スライド番号プレースホルダー 4">
            <a:extLst>
              <a:ext uri="{FF2B5EF4-FFF2-40B4-BE49-F238E27FC236}">
                <a16:creationId xmlns:a16="http://schemas.microsoft.com/office/drawing/2014/main" id="{1586317D-31EF-D500-F288-1AC981CB72F1}"/>
              </a:ext>
            </a:extLst>
          </p:cNvPr>
          <p:cNvSpPr>
            <a:spLocks noGrp="1"/>
          </p:cNvSpPr>
          <p:nvPr>
            <p:ph type="sldNum" sz="quarter" idx="12"/>
          </p:nvPr>
        </p:nvSpPr>
        <p:spPr>
          <a:xfrm>
            <a:off x="111829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11</a:t>
            </a:fld>
            <a:endParaRPr lang="ja-JP" altLang="en-US" sz="1600" b="1">
              <a:latin typeface="+mn-ea"/>
              <a:ea typeface="+mn-ea"/>
            </a:endParaRPr>
          </a:p>
        </p:txBody>
      </p:sp>
      <p:sp>
        <p:nvSpPr>
          <p:cNvPr id="4" name="タイトル 1">
            <a:extLst>
              <a:ext uri="{FF2B5EF4-FFF2-40B4-BE49-F238E27FC236}">
                <a16:creationId xmlns:a16="http://schemas.microsoft.com/office/drawing/2014/main" id="{4DF38B49-21FA-C633-F5B2-D71B2F51616C}"/>
              </a:ext>
            </a:extLst>
          </p:cNvPr>
          <p:cNvSpPr txBox="1">
            <a:spLocks/>
          </p:cNvSpPr>
          <p:nvPr/>
        </p:nvSpPr>
        <p:spPr>
          <a:xfrm>
            <a:off x="234701" y="717486"/>
            <a:ext cx="11869474" cy="15148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ja-JP" altLang="en-US" dirty="0">
                <a:solidFill>
                  <a:schemeClr val="tx1"/>
                </a:solidFill>
                <a:latin typeface="+mn-ea"/>
                <a:ea typeface="+mn-ea"/>
              </a:rPr>
              <a:t>●</a:t>
            </a:r>
            <a:r>
              <a:rPr lang="en-US" altLang="ja-JP" dirty="0">
                <a:solidFill>
                  <a:schemeClr val="tx1"/>
                </a:solidFill>
                <a:latin typeface="+mn-ea"/>
                <a:ea typeface="+mn-ea"/>
              </a:rPr>
              <a:t> Simple calculation, 35,426 times use per week / 14,573 total students = 2.43 times, which means that </a:t>
            </a:r>
            <a:r>
              <a:rPr lang="en-US" altLang="ja-JP" b="1" dirty="0">
                <a:solidFill>
                  <a:srgbClr val="002060"/>
                </a:solidFill>
                <a:latin typeface="+mn-ea"/>
                <a:ea typeface="+mn-ea"/>
              </a:rPr>
              <a:t>Sophia students use the water server about 2.4 times per week</a:t>
            </a:r>
            <a:r>
              <a:rPr lang="en-US" altLang="ja-JP" dirty="0">
                <a:solidFill>
                  <a:schemeClr val="tx1"/>
                </a:solidFill>
                <a:latin typeface="+mn-ea"/>
                <a:ea typeface="+mn-ea"/>
              </a:rPr>
              <a:t>.</a:t>
            </a:r>
            <a:endParaRPr lang="ja-JP" altLang="en-US" dirty="0">
              <a:solidFill>
                <a:schemeClr val="tx1"/>
              </a:solidFill>
              <a:latin typeface="+mn-ea"/>
              <a:ea typeface="+mn-ea"/>
            </a:endParaRPr>
          </a:p>
        </p:txBody>
      </p:sp>
      <p:sp>
        <p:nvSpPr>
          <p:cNvPr id="5" name="タイトル 1">
            <a:extLst>
              <a:ext uri="{FF2B5EF4-FFF2-40B4-BE49-F238E27FC236}">
                <a16:creationId xmlns:a16="http://schemas.microsoft.com/office/drawing/2014/main" id="{521D84F2-561B-E052-7A0F-62A6BF5C1A7D}"/>
              </a:ext>
            </a:extLst>
          </p:cNvPr>
          <p:cNvSpPr txBox="1">
            <a:spLocks/>
          </p:cNvSpPr>
          <p:nvPr/>
        </p:nvSpPr>
        <p:spPr>
          <a:xfrm>
            <a:off x="234700" y="1962751"/>
            <a:ext cx="11537208" cy="14980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ja-JP" altLang="en-US" dirty="0">
                <a:solidFill>
                  <a:schemeClr val="tx1"/>
                </a:solidFill>
                <a:latin typeface="+mn-ea"/>
                <a:ea typeface="+mn-ea"/>
              </a:rPr>
              <a:t>●</a:t>
            </a:r>
            <a:r>
              <a:rPr lang="en-US" altLang="ja-JP" dirty="0">
                <a:solidFill>
                  <a:schemeClr val="tx1"/>
                </a:solidFill>
                <a:latin typeface="+mn-ea"/>
                <a:ea typeface="+mn-ea"/>
              </a:rPr>
              <a:t>The </a:t>
            </a:r>
            <a:r>
              <a:rPr lang="en-US" altLang="ja-JP" b="1" dirty="0">
                <a:solidFill>
                  <a:srgbClr val="002060"/>
                </a:solidFill>
                <a:latin typeface="+mn-ea"/>
                <a:ea typeface="+mn-ea"/>
              </a:rPr>
              <a:t>most used area out of the 12 water servers is Building No. 2 North Gate </a:t>
            </a:r>
            <a:r>
              <a:rPr lang="en-US" altLang="ja-JP" dirty="0">
                <a:solidFill>
                  <a:schemeClr val="tx1"/>
                </a:solidFill>
                <a:latin typeface="+mn-ea"/>
                <a:ea typeface="+mn-ea"/>
              </a:rPr>
              <a:t>with 1,285 times/day, followed by Building No. 2 Central area with 1,269 times/day, and Building No. 2 third floor with 1,169 times/day.</a:t>
            </a:r>
          </a:p>
          <a:p>
            <a:endParaRPr lang="en-US" altLang="ja-JP" dirty="0">
              <a:solidFill>
                <a:schemeClr val="tx1"/>
              </a:solidFill>
              <a:latin typeface="+mn-ea"/>
              <a:ea typeface="+mn-ea"/>
            </a:endParaRPr>
          </a:p>
        </p:txBody>
      </p:sp>
      <p:sp>
        <p:nvSpPr>
          <p:cNvPr id="6" name="タイトル 1">
            <a:extLst>
              <a:ext uri="{FF2B5EF4-FFF2-40B4-BE49-F238E27FC236}">
                <a16:creationId xmlns:a16="http://schemas.microsoft.com/office/drawing/2014/main" id="{D97C0D22-B2C2-520E-F8F4-14CB8D038975}"/>
              </a:ext>
            </a:extLst>
          </p:cNvPr>
          <p:cNvSpPr txBox="1">
            <a:spLocks/>
          </p:cNvSpPr>
          <p:nvPr/>
        </p:nvSpPr>
        <p:spPr>
          <a:xfrm>
            <a:off x="234699" y="2937478"/>
            <a:ext cx="11537208" cy="15684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ja-JP" altLang="en-US" sz="2100" dirty="0">
                <a:solidFill>
                  <a:schemeClr val="tx1"/>
                </a:solidFill>
                <a:latin typeface="游ゴシック"/>
                <a:ea typeface="游ゴシック"/>
              </a:rPr>
              <a:t>●</a:t>
            </a:r>
            <a:r>
              <a:rPr lang="en-US" altLang="ja-JP" sz="2100" dirty="0">
                <a:solidFill>
                  <a:schemeClr val="tx1"/>
                </a:solidFill>
                <a:latin typeface="游ゴシック"/>
                <a:ea typeface="游ゴシック"/>
              </a:rPr>
              <a:t>According to the survey, </a:t>
            </a:r>
            <a:r>
              <a:rPr lang="en-US" altLang="ja-JP" sz="2100" b="1" dirty="0">
                <a:solidFill>
                  <a:srgbClr val="002060"/>
                </a:solidFill>
                <a:latin typeface="游ゴシック"/>
                <a:ea typeface="游ゴシック"/>
              </a:rPr>
              <a:t>the majority of students (480) uses the water server once a day</a:t>
            </a:r>
            <a:r>
              <a:rPr lang="en-US" altLang="ja-JP" sz="2100" dirty="0">
                <a:solidFill>
                  <a:schemeClr val="tx1"/>
                </a:solidFill>
                <a:latin typeface="游ゴシック"/>
                <a:ea typeface="游ゴシック"/>
              </a:rPr>
              <a:t>, followed by 355 who used it twice a day, and 166 who used it three times a day.</a:t>
            </a:r>
          </a:p>
        </p:txBody>
      </p:sp>
      <p:sp>
        <p:nvSpPr>
          <p:cNvPr id="7" name="タイトル 1">
            <a:extLst>
              <a:ext uri="{FF2B5EF4-FFF2-40B4-BE49-F238E27FC236}">
                <a16:creationId xmlns:a16="http://schemas.microsoft.com/office/drawing/2014/main" id="{94CE9822-DAE3-0BA6-B5E3-CDEBF9384296}"/>
              </a:ext>
            </a:extLst>
          </p:cNvPr>
          <p:cNvSpPr txBox="1">
            <a:spLocks/>
          </p:cNvSpPr>
          <p:nvPr/>
        </p:nvSpPr>
        <p:spPr>
          <a:xfrm>
            <a:off x="234700" y="4095352"/>
            <a:ext cx="11869475" cy="16124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ja-JP" altLang="en-US" sz="2100" dirty="0">
                <a:solidFill>
                  <a:schemeClr val="tx1"/>
                </a:solidFill>
                <a:latin typeface="游ゴシック"/>
                <a:ea typeface="游ゴシック"/>
              </a:rPr>
              <a:t>●</a:t>
            </a:r>
            <a:r>
              <a:rPr lang="en-US" altLang="ja-JP" sz="2100" dirty="0">
                <a:solidFill>
                  <a:schemeClr val="tx1"/>
                </a:solidFill>
                <a:latin typeface="游ゴシック"/>
                <a:ea typeface="游ゴシック"/>
              </a:rPr>
              <a:t>The results of the survey showed that </a:t>
            </a:r>
            <a:r>
              <a:rPr lang="en-US" altLang="ja-JP" sz="2100" b="1" dirty="0">
                <a:solidFill>
                  <a:srgbClr val="002060"/>
                </a:solidFill>
                <a:latin typeface="游ゴシック"/>
                <a:ea typeface="游ゴシック"/>
              </a:rPr>
              <a:t>students who use the water server once a day can save approximately 90 yen a day, 450 yen a week, 1,800 yen a month, and 14,400 yen a year.</a:t>
            </a:r>
            <a:endParaRPr lang="en-US" altLang="ja-JP" sz="2100" dirty="0">
              <a:solidFill>
                <a:srgbClr val="002060"/>
              </a:solidFill>
              <a:latin typeface="游ゴシック"/>
              <a:ea typeface="游ゴシック"/>
            </a:endParaRPr>
          </a:p>
        </p:txBody>
      </p:sp>
      <p:sp>
        <p:nvSpPr>
          <p:cNvPr id="8" name="タイトル 1">
            <a:extLst>
              <a:ext uri="{FF2B5EF4-FFF2-40B4-BE49-F238E27FC236}">
                <a16:creationId xmlns:a16="http://schemas.microsoft.com/office/drawing/2014/main" id="{2624B06F-460C-2A50-946C-66EE667ADE74}"/>
              </a:ext>
            </a:extLst>
          </p:cNvPr>
          <p:cNvSpPr txBox="1">
            <a:spLocks/>
          </p:cNvSpPr>
          <p:nvPr/>
        </p:nvSpPr>
        <p:spPr>
          <a:xfrm>
            <a:off x="234701" y="5233507"/>
            <a:ext cx="11537208" cy="14348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ja-JP" altLang="en-US" dirty="0">
                <a:solidFill>
                  <a:schemeClr val="tx1"/>
                </a:solidFill>
                <a:latin typeface="+mn-ea"/>
                <a:ea typeface="+mn-ea"/>
              </a:rPr>
              <a:t>●</a:t>
            </a:r>
            <a:r>
              <a:rPr lang="en-US" altLang="ja-JP" dirty="0">
                <a:solidFill>
                  <a:schemeClr val="tx1"/>
                </a:solidFill>
                <a:latin typeface="+mn-ea"/>
                <a:ea typeface="+mn-ea"/>
              </a:rPr>
              <a:t>The percentage </a:t>
            </a:r>
            <a:r>
              <a:rPr lang="en-US" altLang="ja-JP" dirty="0">
                <a:solidFill>
                  <a:srgbClr val="002060"/>
                </a:solidFill>
                <a:latin typeface="+mn-ea"/>
                <a:ea typeface="+mn-ea"/>
              </a:rPr>
              <a:t>of </a:t>
            </a:r>
            <a:r>
              <a:rPr lang="en-US" altLang="ja-JP" b="1" dirty="0">
                <a:solidFill>
                  <a:srgbClr val="002060"/>
                </a:solidFill>
                <a:latin typeface="+mn-ea"/>
                <a:ea typeface="+mn-ea"/>
              </a:rPr>
              <a:t>students who used their </a:t>
            </a:r>
            <a:r>
              <a:rPr lang="en-US" altLang="ja-JP" b="1" dirty="0" err="1">
                <a:solidFill>
                  <a:srgbClr val="002060"/>
                </a:solidFill>
                <a:latin typeface="+mn-ea"/>
                <a:ea typeface="+mn-ea"/>
              </a:rPr>
              <a:t>MyBottles</a:t>
            </a:r>
            <a:r>
              <a:rPr lang="en-US" altLang="ja-JP" b="1" dirty="0">
                <a:solidFill>
                  <a:srgbClr val="002060"/>
                </a:solidFill>
                <a:latin typeface="+mn-ea"/>
                <a:ea typeface="+mn-ea"/>
              </a:rPr>
              <a:t> for water refill exceeded 50% </a:t>
            </a:r>
            <a:r>
              <a:rPr lang="en-US" altLang="ja-JP" dirty="0">
                <a:solidFill>
                  <a:schemeClr val="tx1"/>
                </a:solidFill>
                <a:latin typeface="+mn-ea"/>
                <a:ea typeface="+mn-ea"/>
              </a:rPr>
              <a:t>on almost all days of the week.</a:t>
            </a:r>
          </a:p>
        </p:txBody>
      </p:sp>
    </p:spTree>
    <p:extLst>
      <p:ext uri="{BB962C8B-B14F-4D97-AF65-F5344CB8AC3E}">
        <p14:creationId xmlns:p14="http://schemas.microsoft.com/office/powerpoint/2010/main" val="176709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B9D923F-AE4F-425B-A1E9-5901A7E8AC0A}"/>
              </a:ext>
            </a:extLst>
          </p:cNvPr>
          <p:cNvSpPr txBox="1"/>
          <p:nvPr/>
        </p:nvSpPr>
        <p:spPr>
          <a:xfrm>
            <a:off x="4303060" y="5118011"/>
            <a:ext cx="7810254" cy="1569660"/>
          </a:xfrm>
          <a:prstGeom prst="rect">
            <a:avLst/>
          </a:prstGeom>
          <a:noFill/>
        </p:spPr>
        <p:txBody>
          <a:bodyPr wrap="square" rtlCol="0">
            <a:spAutoFit/>
          </a:bodyPr>
          <a:lstStyle/>
          <a:p>
            <a:r>
              <a:rPr lang="en-US" altLang="ja-JP" sz="2400" dirty="0">
                <a:solidFill>
                  <a:schemeClr val="tx1">
                    <a:lumMod val="75000"/>
                    <a:lumOff val="25000"/>
                  </a:schemeClr>
                </a:solidFill>
              </a:rPr>
              <a:t>For inquiries regarding this material, please contact :</a:t>
            </a:r>
          </a:p>
          <a:p>
            <a:endParaRPr lang="en-US" altLang="ja-JP" sz="2400" dirty="0">
              <a:solidFill>
                <a:schemeClr val="tx1">
                  <a:lumMod val="75000"/>
                  <a:lumOff val="25000"/>
                </a:schemeClr>
              </a:solidFill>
            </a:endParaRPr>
          </a:p>
          <a:p>
            <a:r>
              <a:rPr lang="en-US" altLang="ja-JP" sz="2400" dirty="0">
                <a:solidFill>
                  <a:schemeClr val="tx1">
                    <a:lumMod val="75000"/>
                    <a:lumOff val="25000"/>
                  </a:schemeClr>
                </a:solidFill>
              </a:rPr>
              <a:t>Office of Sophia Sustainability Promotion</a:t>
            </a:r>
          </a:p>
          <a:p>
            <a:r>
              <a:rPr lang="en-US" altLang="ja-JP" sz="2400" dirty="0">
                <a:solidFill>
                  <a:schemeClr val="tx1">
                    <a:lumMod val="75000"/>
                    <a:lumOff val="25000"/>
                  </a:schemeClr>
                </a:solidFill>
              </a:rPr>
              <a:t>ossp@ml.sophia.ac.jp</a:t>
            </a:r>
            <a:endParaRPr lang="ja-JP" altLang="en-US" sz="2400" dirty="0">
              <a:solidFill>
                <a:schemeClr val="tx1">
                  <a:lumMod val="75000"/>
                  <a:lumOff val="25000"/>
                </a:schemeClr>
              </a:solidFill>
            </a:endParaRPr>
          </a:p>
        </p:txBody>
      </p:sp>
    </p:spTree>
    <p:extLst>
      <p:ext uri="{BB962C8B-B14F-4D97-AF65-F5344CB8AC3E}">
        <p14:creationId xmlns:p14="http://schemas.microsoft.com/office/powerpoint/2010/main" val="2934110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a:extLst>
              <a:ext uri="{FF2B5EF4-FFF2-40B4-BE49-F238E27FC236}">
                <a16:creationId xmlns:a16="http://schemas.microsoft.com/office/drawing/2014/main" id="{C8AB1C68-F787-32C6-E37C-C1B8602419B0}"/>
              </a:ext>
            </a:extLst>
          </p:cNvPr>
          <p:cNvSpPr txBox="1">
            <a:spLocks/>
          </p:cNvSpPr>
          <p:nvPr/>
        </p:nvSpPr>
        <p:spPr>
          <a:xfrm>
            <a:off x="119777" y="-85856"/>
            <a:ext cx="12003248" cy="66589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en-US" altLang="ja-JP" sz="1900" b="1" dirty="0">
                <a:solidFill>
                  <a:srgbClr val="002060"/>
                </a:solidFill>
                <a:latin typeface="+mn-ea"/>
                <a:ea typeface="+mn-ea"/>
              </a:rPr>
              <a:t>Table of Contents</a:t>
            </a:r>
            <a:r>
              <a:rPr lang="ja-JP" altLang="en-US" sz="1900" b="1" dirty="0">
                <a:solidFill>
                  <a:srgbClr val="002060"/>
                </a:solidFill>
                <a:latin typeface="+mn-ea"/>
                <a:ea typeface="+mn-ea"/>
              </a:rPr>
              <a:t>：</a:t>
            </a:r>
            <a:endParaRPr lang="en-US" altLang="ja-JP" sz="1900" b="1" dirty="0">
              <a:solidFill>
                <a:srgbClr val="002060"/>
              </a:solidFill>
              <a:latin typeface="+mn-ea"/>
              <a:ea typeface="+mn-ea"/>
              <a:cs typeface="+mj-lt"/>
            </a:endParaRPr>
          </a:p>
          <a:p>
            <a:pPr>
              <a:lnSpc>
                <a:spcPct val="150000"/>
              </a:lnSpc>
            </a:pPr>
            <a:r>
              <a:rPr lang="ja-JP" altLang="en-US" sz="1900" dirty="0">
                <a:solidFill>
                  <a:schemeClr val="tx1"/>
                </a:solidFill>
                <a:latin typeface="+mn-ea"/>
                <a:ea typeface="+mn-ea"/>
                <a:cs typeface="+mj-lt"/>
              </a:rPr>
              <a:t>１．</a:t>
            </a:r>
            <a:r>
              <a:rPr lang="en-US" altLang="ja-JP" sz="1900" dirty="0">
                <a:solidFill>
                  <a:schemeClr val="tx1"/>
                </a:solidFill>
                <a:latin typeface="+mn-ea"/>
                <a:ea typeface="+mn-ea"/>
                <a:cs typeface="+mj-lt"/>
              </a:rPr>
              <a:t>Survey Objectives and Overview</a:t>
            </a:r>
            <a:r>
              <a:rPr lang="ja-JP" altLang="en-US" sz="1900" dirty="0">
                <a:solidFill>
                  <a:schemeClr val="tx1"/>
                </a:solidFill>
                <a:latin typeface="+mn-ea"/>
                <a:ea typeface="+mn-ea"/>
                <a:cs typeface="+mj-lt"/>
              </a:rPr>
              <a:t>・・・・・・・・・・</a:t>
            </a:r>
            <a:r>
              <a:rPr lang="en-US" altLang="ja-JP" sz="1900" dirty="0">
                <a:solidFill>
                  <a:schemeClr val="tx1"/>
                </a:solidFill>
                <a:latin typeface="+mn-ea"/>
                <a:ea typeface="+mn-ea"/>
                <a:cs typeface="+mj-lt"/>
              </a:rPr>
              <a:t>	Page 2</a:t>
            </a:r>
            <a:r>
              <a:rPr lang="ja-JP" altLang="en-US" sz="1900" dirty="0">
                <a:solidFill>
                  <a:schemeClr val="tx1"/>
                </a:solidFill>
                <a:latin typeface="+mn-ea"/>
                <a:ea typeface="+mn-ea"/>
                <a:cs typeface="+mj-lt"/>
              </a:rPr>
              <a:t>～</a:t>
            </a:r>
            <a:r>
              <a:rPr lang="en-US" altLang="ja-JP" sz="1900" dirty="0">
                <a:solidFill>
                  <a:schemeClr val="tx1"/>
                </a:solidFill>
                <a:latin typeface="+mn-ea"/>
                <a:ea typeface="+mn-ea"/>
                <a:cs typeface="+mj-lt"/>
              </a:rPr>
              <a:t>5</a:t>
            </a:r>
          </a:p>
          <a:p>
            <a:pPr>
              <a:lnSpc>
                <a:spcPct val="150000"/>
              </a:lnSpc>
            </a:pPr>
            <a:r>
              <a:rPr lang="ja-JP" altLang="en-US" sz="1900" dirty="0">
                <a:solidFill>
                  <a:schemeClr val="tx1"/>
                </a:solidFill>
                <a:latin typeface="+mn-ea"/>
                <a:ea typeface="+mn-ea"/>
                <a:cs typeface="+mj-lt"/>
              </a:rPr>
              <a:t>２．</a:t>
            </a:r>
            <a:r>
              <a:rPr lang="en-US" altLang="ja-JP" sz="1900" dirty="0">
                <a:solidFill>
                  <a:schemeClr val="tx1"/>
                </a:solidFill>
                <a:latin typeface="+mn-ea"/>
                <a:ea typeface="+mn-ea"/>
                <a:cs typeface="+mj-lt"/>
              </a:rPr>
              <a:t>Number of uses per day of the week</a:t>
            </a:r>
            <a:r>
              <a:rPr lang="ja-JP" altLang="en-US" sz="1900" dirty="0">
                <a:solidFill>
                  <a:schemeClr val="tx1"/>
                </a:solidFill>
                <a:latin typeface="+mn-ea"/>
                <a:ea typeface="+mn-ea"/>
                <a:cs typeface="+mj-lt"/>
              </a:rPr>
              <a:t>・・・ ・・ ・・ </a:t>
            </a:r>
            <a:r>
              <a:rPr lang="en-US" altLang="ja-JP" sz="1900" dirty="0">
                <a:solidFill>
                  <a:schemeClr val="tx1"/>
                </a:solidFill>
                <a:latin typeface="+mn-ea"/>
                <a:ea typeface="+mn-ea"/>
                <a:cs typeface="+mj-lt"/>
              </a:rPr>
              <a:t>	Page 6</a:t>
            </a:r>
          </a:p>
          <a:p>
            <a:pPr>
              <a:lnSpc>
                <a:spcPct val="150000"/>
              </a:lnSpc>
            </a:pPr>
            <a:r>
              <a:rPr lang="ja-JP" altLang="en-US" sz="1900" dirty="0">
                <a:solidFill>
                  <a:schemeClr val="tx1"/>
                </a:solidFill>
                <a:latin typeface="+mn-ea"/>
                <a:ea typeface="+mn-ea"/>
                <a:cs typeface="+mj-lt"/>
              </a:rPr>
              <a:t>３．</a:t>
            </a:r>
            <a:r>
              <a:rPr lang="en-US" altLang="ja-JP" sz="1900" dirty="0">
                <a:solidFill>
                  <a:schemeClr val="tx1"/>
                </a:solidFill>
                <a:latin typeface="+mn-ea"/>
                <a:ea typeface="+mn-ea"/>
                <a:cs typeface="+mj-lt"/>
              </a:rPr>
              <a:t>Number of uses per day per location</a:t>
            </a:r>
            <a:r>
              <a:rPr lang="ja-JP" altLang="en-US" sz="1900" dirty="0">
                <a:solidFill>
                  <a:schemeClr val="tx1"/>
                </a:solidFill>
                <a:latin typeface="+mn-ea"/>
                <a:ea typeface="+mn-ea"/>
                <a:cs typeface="+mj-lt"/>
              </a:rPr>
              <a:t>・・・・・ ・・ ・ </a:t>
            </a:r>
            <a:r>
              <a:rPr lang="en-US" altLang="ja-JP" sz="1900" dirty="0">
                <a:solidFill>
                  <a:schemeClr val="tx1"/>
                </a:solidFill>
                <a:latin typeface="+mn-ea"/>
                <a:ea typeface="+mn-ea"/>
                <a:cs typeface="+mj-lt"/>
              </a:rPr>
              <a:t>	Page 7</a:t>
            </a:r>
          </a:p>
          <a:p>
            <a:pPr>
              <a:lnSpc>
                <a:spcPct val="150000"/>
              </a:lnSpc>
            </a:pPr>
            <a:r>
              <a:rPr lang="ja-JP" altLang="en-US" sz="1900" dirty="0">
                <a:solidFill>
                  <a:schemeClr val="tx1"/>
                </a:solidFill>
                <a:latin typeface="+mn-ea"/>
                <a:ea typeface="+mn-ea"/>
                <a:cs typeface="+mj-lt"/>
              </a:rPr>
              <a:t>４．</a:t>
            </a:r>
            <a:r>
              <a:rPr lang="en-US" altLang="ja-JP" sz="1900" dirty="0">
                <a:solidFill>
                  <a:schemeClr val="tx1"/>
                </a:solidFill>
                <a:latin typeface="+mn-ea"/>
                <a:ea typeface="+mn-ea"/>
                <a:cs typeface="+mj-lt"/>
              </a:rPr>
              <a:t>Frequency of uses in one day and estimated savings </a:t>
            </a:r>
            <a:r>
              <a:rPr lang="ja-JP" altLang="en-US" sz="1900" dirty="0">
                <a:solidFill>
                  <a:schemeClr val="tx1"/>
                </a:solidFill>
                <a:latin typeface="+mn-ea"/>
                <a:ea typeface="+mn-ea"/>
                <a:cs typeface="+mj-lt"/>
              </a:rPr>
              <a:t>・</a:t>
            </a:r>
            <a:r>
              <a:rPr lang="en-US" altLang="ja-JP" sz="1900" dirty="0">
                <a:solidFill>
                  <a:schemeClr val="tx1"/>
                </a:solidFill>
                <a:latin typeface="+mn-ea"/>
                <a:ea typeface="+mn-ea"/>
                <a:cs typeface="+mj-lt"/>
              </a:rPr>
              <a:t>	Page 8</a:t>
            </a:r>
            <a:r>
              <a:rPr lang="ja-JP" altLang="en-US" sz="1900" dirty="0">
                <a:solidFill>
                  <a:schemeClr val="tx1"/>
                </a:solidFill>
                <a:latin typeface="+mn-ea"/>
                <a:ea typeface="+mn-ea"/>
                <a:cs typeface="+mj-lt"/>
              </a:rPr>
              <a:t>～</a:t>
            </a:r>
            <a:r>
              <a:rPr lang="en-US" altLang="ja-JP" sz="1900" dirty="0">
                <a:solidFill>
                  <a:schemeClr val="tx1"/>
                </a:solidFill>
                <a:latin typeface="+mn-ea"/>
                <a:ea typeface="+mn-ea"/>
                <a:cs typeface="+mj-lt"/>
              </a:rPr>
              <a:t>9</a:t>
            </a:r>
          </a:p>
          <a:p>
            <a:pPr>
              <a:lnSpc>
                <a:spcPct val="150000"/>
              </a:lnSpc>
            </a:pPr>
            <a:r>
              <a:rPr lang="ja-JP" altLang="en-US" sz="1900" dirty="0">
                <a:solidFill>
                  <a:schemeClr val="tx1"/>
                </a:solidFill>
                <a:latin typeface="+mn-ea"/>
                <a:ea typeface="+mn-ea"/>
                <a:cs typeface="+mj-lt"/>
              </a:rPr>
              <a:t>５．</a:t>
            </a:r>
            <a:r>
              <a:rPr lang="en-US" altLang="ja-JP" sz="1900" dirty="0">
                <a:solidFill>
                  <a:schemeClr val="tx1"/>
                </a:solidFill>
                <a:latin typeface="+mn-ea"/>
                <a:ea typeface="+mn-ea"/>
                <a:cs typeface="+mj-lt"/>
              </a:rPr>
              <a:t>Percentage of </a:t>
            </a:r>
            <a:r>
              <a:rPr lang="en-US" altLang="ja-JP" sz="1900" dirty="0" err="1">
                <a:solidFill>
                  <a:schemeClr val="tx1"/>
                </a:solidFill>
                <a:latin typeface="+mn-ea"/>
                <a:ea typeface="+mn-ea"/>
                <a:cs typeface="+mj-lt"/>
              </a:rPr>
              <a:t>MyBottle</a:t>
            </a:r>
            <a:r>
              <a:rPr lang="en-US" altLang="ja-JP" sz="1900" dirty="0">
                <a:solidFill>
                  <a:schemeClr val="tx1"/>
                </a:solidFill>
                <a:latin typeface="+mn-ea"/>
                <a:ea typeface="+mn-ea"/>
                <a:cs typeface="+mj-lt"/>
              </a:rPr>
              <a:t> users </a:t>
            </a:r>
            <a:r>
              <a:rPr lang="ja-JP" altLang="en-US" sz="1900" dirty="0">
                <a:solidFill>
                  <a:schemeClr val="tx1"/>
                </a:solidFill>
                <a:latin typeface="+mn-ea"/>
                <a:ea typeface="+mn-ea"/>
                <a:cs typeface="+mj-lt"/>
              </a:rPr>
              <a:t>・・・・・・・・・・・</a:t>
            </a:r>
            <a:r>
              <a:rPr lang="en-US" altLang="ja-JP" sz="1900" dirty="0">
                <a:solidFill>
                  <a:schemeClr val="tx1"/>
                </a:solidFill>
                <a:latin typeface="+mn-ea"/>
                <a:ea typeface="+mn-ea"/>
                <a:cs typeface="+mj-lt"/>
              </a:rPr>
              <a:t>	Page 10</a:t>
            </a:r>
          </a:p>
          <a:p>
            <a:pPr>
              <a:lnSpc>
                <a:spcPct val="150000"/>
              </a:lnSpc>
            </a:pPr>
            <a:r>
              <a:rPr lang="ja-JP" altLang="en-US" sz="1900" dirty="0">
                <a:solidFill>
                  <a:schemeClr val="tx1"/>
                </a:solidFill>
                <a:latin typeface="+mn-ea"/>
                <a:ea typeface="+mn-ea"/>
                <a:cs typeface="+mj-lt"/>
              </a:rPr>
              <a:t>６．</a:t>
            </a:r>
            <a:r>
              <a:rPr lang="en-US" altLang="ja-JP" sz="1900" dirty="0">
                <a:solidFill>
                  <a:schemeClr val="tx1"/>
                </a:solidFill>
                <a:latin typeface="+mn-ea"/>
                <a:ea typeface="+mn-ea"/>
                <a:cs typeface="+mj-lt"/>
              </a:rPr>
              <a:t>Summary</a:t>
            </a:r>
            <a:r>
              <a:rPr lang="ja-JP" altLang="en-US" sz="1900" dirty="0">
                <a:solidFill>
                  <a:schemeClr val="tx1"/>
                </a:solidFill>
                <a:latin typeface="+mn-ea"/>
                <a:ea typeface="+mn-ea"/>
                <a:cs typeface="+mj-lt"/>
              </a:rPr>
              <a:t>　・・・・・・・・・・・・・・・・・・・・</a:t>
            </a:r>
            <a:r>
              <a:rPr lang="en-US" altLang="ja-JP" sz="1900" dirty="0">
                <a:solidFill>
                  <a:schemeClr val="tx1"/>
                </a:solidFill>
                <a:latin typeface="+mn-ea"/>
                <a:ea typeface="+mn-ea"/>
                <a:cs typeface="+mj-lt"/>
              </a:rPr>
              <a:t>	Page 11</a:t>
            </a:r>
          </a:p>
          <a:p>
            <a:pPr>
              <a:lnSpc>
                <a:spcPct val="150000"/>
              </a:lnSpc>
            </a:pPr>
            <a:endParaRPr lang="en-US" altLang="ja-JP" sz="1900" dirty="0">
              <a:solidFill>
                <a:schemeClr val="tx1"/>
              </a:solidFill>
              <a:latin typeface="+mn-ea"/>
              <a:ea typeface="+mn-ea"/>
              <a:cs typeface="+mj-lt"/>
            </a:endParaRPr>
          </a:p>
          <a:p>
            <a:pPr>
              <a:lnSpc>
                <a:spcPct val="150000"/>
              </a:lnSpc>
            </a:pPr>
            <a:r>
              <a:rPr lang="en-US" altLang="ja-JP" sz="1900" b="1" dirty="0">
                <a:solidFill>
                  <a:srgbClr val="002060"/>
                </a:solidFill>
                <a:latin typeface="+mn-ea"/>
                <a:ea typeface="+mn-ea"/>
                <a:cs typeface="+mj-lt"/>
              </a:rPr>
              <a:t>Survey</a:t>
            </a:r>
            <a:r>
              <a:rPr lang="ja-JP" altLang="en-US" sz="1900" b="1" dirty="0">
                <a:solidFill>
                  <a:srgbClr val="002060"/>
                </a:solidFill>
                <a:latin typeface="+mn-ea"/>
                <a:ea typeface="+mn-ea"/>
                <a:cs typeface="+mj-lt"/>
              </a:rPr>
              <a:t> </a:t>
            </a:r>
            <a:r>
              <a:rPr lang="en-US" altLang="ja-JP" sz="1900" b="1" dirty="0">
                <a:solidFill>
                  <a:srgbClr val="002060"/>
                </a:solidFill>
                <a:latin typeface="+mn-ea"/>
                <a:ea typeface="+mn-ea"/>
                <a:cs typeface="+mj-lt"/>
              </a:rPr>
              <a:t>Summary</a:t>
            </a:r>
            <a:r>
              <a:rPr lang="ja-JP" altLang="en-US" sz="1900" b="1" dirty="0">
                <a:solidFill>
                  <a:srgbClr val="002060"/>
                </a:solidFill>
                <a:latin typeface="+mn-ea"/>
                <a:ea typeface="+mn-ea"/>
                <a:cs typeface="+mj-lt"/>
              </a:rPr>
              <a:t>：</a:t>
            </a:r>
            <a:endParaRPr lang="en-US" altLang="ja-JP" sz="1900" b="1" dirty="0">
              <a:solidFill>
                <a:srgbClr val="002060"/>
              </a:solidFill>
              <a:latin typeface="+mn-ea"/>
              <a:ea typeface="+mn-ea"/>
              <a:cs typeface="+mj-lt"/>
            </a:endParaRPr>
          </a:p>
          <a:p>
            <a:r>
              <a:rPr lang="en-US" altLang="ja-JP" sz="1900" dirty="0">
                <a:solidFill>
                  <a:schemeClr val="tx1"/>
                </a:solidFill>
                <a:latin typeface="+mn-ea"/>
                <a:ea typeface="+mn-ea"/>
              </a:rPr>
              <a:t>Office of Sophia Sustainability Promotion has installed water servers on campus since 2021 with the aim to promote equal access to safe water and de-plasticization through the use of My Bottle and contribute to achieving SDG 6, 12, 13, and 14. Since the COVID-19 situation eased and restrictions on entering the campus loosened the demand for water servers substantially increased. However, no data measurement had been conducted on the usage and effectiveness of the water servers that were additionally installed from 2022 and onward. Therefore, the Office of Sophia Sustainability Promotion conducted a survey on the frequency of use and the percentage of students who use their own bottles in order to understand the current status of water servers, promote the use of "My Bottle" and take this data into account for future management and improvements.</a:t>
            </a:r>
            <a:endParaRPr lang="en-US" altLang="ja-JP" sz="1900" dirty="0">
              <a:solidFill>
                <a:schemeClr val="tx1"/>
              </a:solidFill>
              <a:latin typeface="+mn-ea"/>
              <a:ea typeface="+mn-ea"/>
              <a:cs typeface="+mj-lt"/>
            </a:endParaRPr>
          </a:p>
        </p:txBody>
      </p:sp>
      <p:sp>
        <p:nvSpPr>
          <p:cNvPr id="3" name="スライド番号プレースホルダー 4">
            <a:extLst>
              <a:ext uri="{FF2B5EF4-FFF2-40B4-BE49-F238E27FC236}">
                <a16:creationId xmlns:a16="http://schemas.microsoft.com/office/drawing/2014/main" id="{97B3ACF7-7AFB-25DC-F2E7-1AF352952DA9}"/>
              </a:ext>
            </a:extLst>
          </p:cNvPr>
          <p:cNvSpPr>
            <a:spLocks noGrp="1"/>
          </p:cNvSpPr>
          <p:nvPr>
            <p:ph type="sldNum" sz="quarter" idx="12"/>
          </p:nvPr>
        </p:nvSpPr>
        <p:spPr>
          <a:xfrm>
            <a:off x="111829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2</a:t>
            </a:fld>
            <a:endParaRPr lang="ja-JP" altLang="en-US" sz="1600" b="1">
              <a:latin typeface="+mn-ea"/>
              <a:ea typeface="+mn-ea"/>
            </a:endParaRPr>
          </a:p>
        </p:txBody>
      </p:sp>
      <p:pic>
        <p:nvPicPr>
          <p:cNvPr id="7" name="図 6">
            <a:extLst>
              <a:ext uri="{FF2B5EF4-FFF2-40B4-BE49-F238E27FC236}">
                <a16:creationId xmlns:a16="http://schemas.microsoft.com/office/drawing/2014/main" id="{24F103AE-42C8-301C-640B-213B6867FE85}"/>
              </a:ext>
            </a:extLst>
          </p:cNvPr>
          <p:cNvPicPr>
            <a:picLocks noChangeAspect="1"/>
          </p:cNvPicPr>
          <p:nvPr/>
        </p:nvPicPr>
        <p:blipFill>
          <a:blip r:embed="rId4"/>
          <a:stretch>
            <a:fillRect/>
          </a:stretch>
        </p:blipFill>
        <p:spPr>
          <a:xfrm>
            <a:off x="9242732" y="3107266"/>
            <a:ext cx="2560260" cy="643467"/>
          </a:xfrm>
          <a:prstGeom prst="rect">
            <a:avLst/>
          </a:prstGeom>
        </p:spPr>
      </p:pic>
    </p:spTree>
    <p:extLst>
      <p:ext uri="{BB962C8B-B14F-4D97-AF65-F5344CB8AC3E}">
        <p14:creationId xmlns:p14="http://schemas.microsoft.com/office/powerpoint/2010/main" val="2071010549"/>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8FAAD93-85B0-9BC1-8719-A55CE1EB22BF}"/>
              </a:ext>
            </a:extLst>
          </p:cNvPr>
          <p:cNvSpPr txBox="1">
            <a:spLocks/>
          </p:cNvSpPr>
          <p:nvPr/>
        </p:nvSpPr>
        <p:spPr>
          <a:xfrm>
            <a:off x="266949" y="51977"/>
            <a:ext cx="11658102" cy="654367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pPr>
              <a:lnSpc>
                <a:spcPct val="100000"/>
              </a:lnSpc>
            </a:pPr>
            <a:r>
              <a:rPr lang="en-US" altLang="ja-JP" sz="2400" b="1" dirty="0">
                <a:solidFill>
                  <a:srgbClr val="002060"/>
                </a:solidFill>
                <a:latin typeface="+mn-ea"/>
                <a:ea typeface="+mn-ea"/>
              </a:rPr>
              <a:t>Survey Objective</a:t>
            </a:r>
            <a:r>
              <a:rPr lang="ja-JP" altLang="en-US" sz="2400" b="1" dirty="0">
                <a:solidFill>
                  <a:srgbClr val="002060"/>
                </a:solidFill>
                <a:latin typeface="+mn-ea"/>
                <a:ea typeface="+mn-ea"/>
              </a:rPr>
              <a:t>：</a:t>
            </a:r>
            <a:endParaRPr lang="en-US" altLang="ja-JP" sz="2400" dirty="0">
              <a:solidFill>
                <a:schemeClr val="tx1"/>
              </a:solidFill>
              <a:latin typeface="+mn-ea"/>
              <a:ea typeface="+mn-ea"/>
            </a:endParaRPr>
          </a:p>
          <a:p>
            <a:pPr>
              <a:lnSpc>
                <a:spcPct val="100000"/>
              </a:lnSpc>
            </a:pPr>
            <a:r>
              <a:rPr lang="ja-JP" altLang="en-US" sz="1900" dirty="0">
                <a:solidFill>
                  <a:schemeClr val="tx1"/>
                </a:solidFill>
                <a:latin typeface="+mn-ea"/>
                <a:ea typeface="+mn-ea"/>
              </a:rPr>
              <a:t>・</a:t>
            </a:r>
            <a:r>
              <a:rPr lang="en-US" altLang="ja-JP" sz="1900" dirty="0">
                <a:solidFill>
                  <a:schemeClr val="tx1"/>
                </a:solidFill>
                <a:latin typeface="+mn-ea"/>
                <a:ea typeface="+mn-ea"/>
              </a:rPr>
              <a:t>To assess the number of times water servers are used and to improve resource management and efficiency. </a:t>
            </a:r>
          </a:p>
          <a:p>
            <a:pPr>
              <a:lnSpc>
                <a:spcPct val="100000"/>
              </a:lnSpc>
            </a:pPr>
            <a:endParaRPr lang="en-US" altLang="ja-JP" sz="1900" dirty="0">
              <a:solidFill>
                <a:schemeClr val="tx1"/>
              </a:solidFill>
              <a:latin typeface="+mn-ea"/>
              <a:ea typeface="+mn-ea"/>
            </a:endParaRPr>
          </a:p>
          <a:p>
            <a:pPr>
              <a:lnSpc>
                <a:spcPct val="100000"/>
              </a:lnSpc>
            </a:pPr>
            <a:r>
              <a:rPr lang="ja-JP" altLang="en-US" sz="1900" dirty="0">
                <a:solidFill>
                  <a:schemeClr val="tx1"/>
                </a:solidFill>
                <a:latin typeface="游ゴシック"/>
                <a:ea typeface="游ゴシック"/>
              </a:rPr>
              <a:t>・</a:t>
            </a:r>
            <a:r>
              <a:rPr lang="en-US" altLang="ja-JP" sz="1900" dirty="0">
                <a:solidFill>
                  <a:schemeClr val="tx1"/>
                </a:solidFill>
                <a:latin typeface="游ゴシック"/>
                <a:ea typeface="游ゴシック"/>
              </a:rPr>
              <a:t> To evaluate the university's efforts to reduce single-use containers by surveying the number of students who bring their own bottles to campus. This will be useful in formulating future measure.</a:t>
            </a:r>
          </a:p>
          <a:p>
            <a:pPr>
              <a:lnSpc>
                <a:spcPct val="100000"/>
              </a:lnSpc>
            </a:pPr>
            <a:endParaRPr lang="en-US" altLang="ja-JP" sz="1900" dirty="0">
              <a:solidFill>
                <a:schemeClr val="tx1"/>
              </a:solidFill>
              <a:latin typeface="+mn-ea"/>
              <a:ea typeface="+mn-ea"/>
            </a:endParaRPr>
          </a:p>
          <a:p>
            <a:pPr>
              <a:lnSpc>
                <a:spcPct val="100000"/>
              </a:lnSpc>
            </a:pPr>
            <a:r>
              <a:rPr lang="ja-JP" altLang="en-US" sz="1900" dirty="0">
                <a:solidFill>
                  <a:schemeClr val="tx1"/>
                </a:solidFill>
                <a:latin typeface="+mn-ea"/>
                <a:ea typeface="+mn-ea"/>
              </a:rPr>
              <a:t>・</a:t>
            </a:r>
            <a:r>
              <a:rPr lang="en-US" altLang="ja-JP" sz="1900" dirty="0">
                <a:solidFill>
                  <a:schemeClr val="tx1"/>
                </a:solidFill>
                <a:latin typeface="+mn-ea"/>
                <a:ea typeface="+mn-ea"/>
              </a:rPr>
              <a:t>To assess the effectiveness of water servers introduction and the promotion of “My Bottle”</a:t>
            </a:r>
            <a:r>
              <a:rPr lang="ja-JP" altLang="en-US" sz="1900" dirty="0">
                <a:solidFill>
                  <a:schemeClr val="tx1"/>
                </a:solidFill>
                <a:latin typeface="+mn-ea"/>
                <a:ea typeface="+mn-ea"/>
              </a:rPr>
              <a:t> </a:t>
            </a:r>
            <a:r>
              <a:rPr lang="en-US" altLang="ja-JP" sz="1900" dirty="0">
                <a:solidFill>
                  <a:schemeClr val="tx1"/>
                </a:solidFill>
                <a:latin typeface="+mn-ea"/>
                <a:ea typeface="+mn-ea"/>
              </a:rPr>
              <a:t>usage in reducing plastic</a:t>
            </a:r>
            <a:r>
              <a:rPr lang="ja-JP" altLang="en-US" sz="1900" dirty="0">
                <a:solidFill>
                  <a:schemeClr val="tx1"/>
                </a:solidFill>
                <a:latin typeface="+mn-ea"/>
                <a:ea typeface="+mn-ea"/>
              </a:rPr>
              <a:t> </a:t>
            </a:r>
            <a:r>
              <a:rPr lang="en-US" altLang="ja-JP" sz="1900" dirty="0">
                <a:solidFill>
                  <a:schemeClr val="tx1"/>
                </a:solidFill>
                <a:latin typeface="+mn-ea"/>
                <a:ea typeface="+mn-ea"/>
              </a:rPr>
              <a:t>waste on campus</a:t>
            </a:r>
          </a:p>
          <a:p>
            <a:pPr>
              <a:lnSpc>
                <a:spcPct val="100000"/>
              </a:lnSpc>
            </a:pPr>
            <a:endParaRPr lang="en-US" altLang="ja-JP" sz="1900" dirty="0">
              <a:solidFill>
                <a:schemeClr val="tx1"/>
              </a:solidFill>
              <a:latin typeface="+mn-ea"/>
              <a:ea typeface="+mn-ea"/>
            </a:endParaRPr>
          </a:p>
          <a:p>
            <a:pPr>
              <a:lnSpc>
                <a:spcPct val="100000"/>
              </a:lnSpc>
            </a:pPr>
            <a:r>
              <a:rPr lang="ja-JP" altLang="en-US" sz="1900" dirty="0">
                <a:solidFill>
                  <a:schemeClr val="tx1"/>
                </a:solidFill>
                <a:latin typeface="+mn-ea"/>
                <a:ea typeface="+mn-ea"/>
              </a:rPr>
              <a:t>・ </a:t>
            </a:r>
            <a:r>
              <a:rPr lang="en-US" altLang="ja-JP" sz="1900" dirty="0">
                <a:solidFill>
                  <a:schemeClr val="tx1"/>
                </a:solidFill>
                <a:latin typeface="+mn-ea"/>
                <a:ea typeface="+mn-ea"/>
              </a:rPr>
              <a:t>To identify the extent of cost savings (beverage costs) for water servers users and encourage their use.</a:t>
            </a:r>
          </a:p>
          <a:p>
            <a:pPr>
              <a:lnSpc>
                <a:spcPct val="100000"/>
              </a:lnSpc>
            </a:pPr>
            <a:endParaRPr lang="en-US" altLang="ja-JP" sz="1900" dirty="0">
              <a:solidFill>
                <a:schemeClr val="tx1"/>
              </a:solidFill>
              <a:latin typeface="+mn-ea"/>
              <a:ea typeface="+mn-ea"/>
            </a:endParaRPr>
          </a:p>
          <a:p>
            <a:pPr>
              <a:lnSpc>
                <a:spcPct val="100000"/>
              </a:lnSpc>
            </a:pPr>
            <a:r>
              <a:rPr lang="ja-JP" altLang="en-US" sz="1900" dirty="0">
                <a:solidFill>
                  <a:schemeClr val="tx1"/>
                </a:solidFill>
                <a:latin typeface="游ゴシック"/>
                <a:ea typeface="游ゴシック"/>
              </a:rPr>
              <a:t>・</a:t>
            </a:r>
            <a:r>
              <a:rPr lang="en-US" altLang="ja-JP" sz="1900" dirty="0">
                <a:solidFill>
                  <a:schemeClr val="tx1"/>
                </a:solidFill>
                <a:latin typeface="游ゴシック"/>
                <a:ea typeface="游ゴシック"/>
              </a:rPr>
              <a:t>To assess the congestion status of water servers and promote the dispersion of usage. </a:t>
            </a:r>
          </a:p>
          <a:p>
            <a:pPr>
              <a:lnSpc>
                <a:spcPct val="100000"/>
              </a:lnSpc>
            </a:pPr>
            <a:endParaRPr lang="ja-JP" altLang="en-US" sz="2400" b="1" dirty="0">
              <a:solidFill>
                <a:srgbClr val="002060"/>
              </a:solidFill>
              <a:latin typeface="游ゴシック"/>
              <a:ea typeface="游ゴシック"/>
            </a:endParaRPr>
          </a:p>
          <a:p>
            <a:pPr>
              <a:lnSpc>
                <a:spcPct val="100000"/>
              </a:lnSpc>
            </a:pPr>
            <a:r>
              <a:rPr kumimoji="1" lang="en-US" altLang="ja-JP" sz="2400" b="1" dirty="0">
                <a:solidFill>
                  <a:srgbClr val="002060"/>
                </a:solidFill>
                <a:latin typeface="游ゴシック"/>
                <a:ea typeface="游ゴシック"/>
              </a:rPr>
              <a:t>Implementation Period</a:t>
            </a:r>
            <a:r>
              <a:rPr kumimoji="1" lang="ja-JP" altLang="en-US" sz="2400" b="1" dirty="0">
                <a:solidFill>
                  <a:srgbClr val="002060"/>
                </a:solidFill>
                <a:latin typeface="游ゴシック"/>
                <a:ea typeface="游ゴシック"/>
              </a:rPr>
              <a:t>：</a:t>
            </a:r>
            <a:br>
              <a:rPr kumimoji="1" lang="en-US" altLang="ja-JP" sz="1900" b="1" dirty="0">
                <a:solidFill>
                  <a:schemeClr val="tx1"/>
                </a:solidFill>
                <a:latin typeface="+mn-ea"/>
                <a:ea typeface="+mn-ea"/>
              </a:rPr>
            </a:br>
            <a:r>
              <a:rPr kumimoji="1" lang="ja-JP" altLang="en-US" sz="1900" dirty="0">
                <a:solidFill>
                  <a:schemeClr val="tx1"/>
                </a:solidFill>
                <a:latin typeface="游ゴシック"/>
                <a:ea typeface="游ゴシック"/>
              </a:rPr>
              <a:t>①</a:t>
            </a:r>
            <a:r>
              <a:rPr kumimoji="1" lang="en-US" altLang="ja-JP" sz="1900" dirty="0">
                <a:solidFill>
                  <a:schemeClr val="tx1"/>
                </a:solidFill>
                <a:latin typeface="游ゴシック"/>
                <a:ea typeface="游ゴシック"/>
              </a:rPr>
              <a:t> Survey on the percentage of respondents who bring their own bottle</a:t>
            </a:r>
            <a:r>
              <a:rPr kumimoji="1" lang="ja-JP" altLang="en-US" sz="1900" dirty="0">
                <a:solidFill>
                  <a:schemeClr val="tx1"/>
                </a:solidFill>
                <a:latin typeface="游ゴシック"/>
                <a:ea typeface="游ゴシック"/>
              </a:rPr>
              <a:t>：</a:t>
            </a:r>
            <a:r>
              <a:rPr kumimoji="1" lang="en-US" altLang="ja-JP" sz="1900" dirty="0">
                <a:solidFill>
                  <a:schemeClr val="tx1"/>
                </a:solidFill>
                <a:latin typeface="游ゴシック"/>
                <a:ea typeface="游ゴシック"/>
              </a:rPr>
              <a:t>June 12</a:t>
            </a:r>
            <a:r>
              <a:rPr kumimoji="1" lang="en-US" altLang="ja-JP" sz="1900" baseline="30000" dirty="0">
                <a:solidFill>
                  <a:schemeClr val="tx1"/>
                </a:solidFill>
                <a:latin typeface="游ゴシック"/>
                <a:ea typeface="游ゴシック"/>
              </a:rPr>
              <a:t>th</a:t>
            </a:r>
            <a:r>
              <a:rPr kumimoji="1" lang="en-US" altLang="ja-JP" sz="1900" dirty="0">
                <a:solidFill>
                  <a:schemeClr val="tx1"/>
                </a:solidFill>
                <a:latin typeface="游ゴシック"/>
                <a:ea typeface="游ゴシック"/>
              </a:rPr>
              <a:t> (Monday) ~ June 16</a:t>
            </a:r>
            <a:r>
              <a:rPr kumimoji="1" lang="en-US" altLang="ja-JP" sz="1900" baseline="30000" dirty="0">
                <a:solidFill>
                  <a:schemeClr val="tx1"/>
                </a:solidFill>
                <a:latin typeface="游ゴシック"/>
                <a:ea typeface="游ゴシック"/>
              </a:rPr>
              <a:t>th</a:t>
            </a:r>
            <a:r>
              <a:rPr kumimoji="1" lang="en-US" altLang="ja-JP" sz="1900" dirty="0">
                <a:solidFill>
                  <a:schemeClr val="tx1"/>
                </a:solidFill>
                <a:latin typeface="游ゴシック"/>
                <a:ea typeface="游ゴシック"/>
              </a:rPr>
              <a:t> (Friday) between 12:30</a:t>
            </a:r>
            <a:r>
              <a:rPr kumimoji="1" lang="ja-JP" altLang="en-US" sz="1900" dirty="0">
                <a:solidFill>
                  <a:schemeClr val="tx1"/>
                </a:solidFill>
                <a:latin typeface="游ゴシック"/>
                <a:ea typeface="游ゴシック"/>
              </a:rPr>
              <a:t>～</a:t>
            </a:r>
            <a:r>
              <a:rPr kumimoji="1" lang="en-US" altLang="ja-JP" sz="1900" dirty="0">
                <a:solidFill>
                  <a:schemeClr val="tx1"/>
                </a:solidFill>
                <a:latin typeface="游ゴシック"/>
                <a:ea typeface="游ゴシック"/>
              </a:rPr>
              <a:t>13:30</a:t>
            </a:r>
          </a:p>
          <a:p>
            <a:pPr>
              <a:lnSpc>
                <a:spcPct val="100000"/>
              </a:lnSpc>
            </a:pPr>
            <a:br>
              <a:rPr kumimoji="1" lang="en-US" altLang="ja-JP" sz="1900" dirty="0">
                <a:solidFill>
                  <a:schemeClr val="tx1"/>
                </a:solidFill>
                <a:latin typeface="+mn-ea"/>
                <a:ea typeface="+mn-ea"/>
              </a:rPr>
            </a:br>
            <a:r>
              <a:rPr kumimoji="1" lang="ja-JP" altLang="en-US" sz="1900" dirty="0">
                <a:solidFill>
                  <a:schemeClr val="tx1"/>
                </a:solidFill>
                <a:latin typeface="游ゴシック"/>
                <a:ea typeface="游ゴシック"/>
              </a:rPr>
              <a:t>② </a:t>
            </a:r>
            <a:r>
              <a:rPr kumimoji="1" lang="en-US" altLang="ja-JP" sz="1900" dirty="0">
                <a:solidFill>
                  <a:schemeClr val="tx1"/>
                </a:solidFill>
                <a:latin typeface="游ゴシック"/>
                <a:ea typeface="游ゴシック"/>
              </a:rPr>
              <a:t>Survey on the frequency of use</a:t>
            </a:r>
            <a:r>
              <a:rPr kumimoji="1" lang="ja-JP" altLang="en-US" sz="1900" dirty="0">
                <a:solidFill>
                  <a:schemeClr val="tx1"/>
                </a:solidFill>
                <a:latin typeface="游ゴシック"/>
                <a:ea typeface="游ゴシック"/>
              </a:rPr>
              <a:t>：</a:t>
            </a:r>
            <a:r>
              <a:rPr kumimoji="1" lang="en-US" altLang="ja-JP" sz="1900" dirty="0">
                <a:solidFill>
                  <a:schemeClr val="tx1"/>
                </a:solidFill>
                <a:latin typeface="游ゴシック"/>
                <a:ea typeface="游ゴシック"/>
              </a:rPr>
              <a:t>June 19</a:t>
            </a:r>
            <a:r>
              <a:rPr kumimoji="1" lang="en-US" altLang="ja-JP" sz="1900" baseline="30000" dirty="0">
                <a:solidFill>
                  <a:schemeClr val="tx1"/>
                </a:solidFill>
                <a:latin typeface="游ゴシック"/>
                <a:ea typeface="游ゴシック"/>
              </a:rPr>
              <a:t>th</a:t>
            </a:r>
            <a:r>
              <a:rPr kumimoji="1" lang="en-US" altLang="ja-JP" sz="1900" dirty="0">
                <a:solidFill>
                  <a:schemeClr val="tx1"/>
                </a:solidFill>
                <a:latin typeface="游ゴシック"/>
                <a:ea typeface="游ゴシック"/>
              </a:rPr>
              <a:t> (Monday) ~ June 23</a:t>
            </a:r>
            <a:r>
              <a:rPr kumimoji="1" lang="en-US" altLang="ja-JP" sz="1900" baseline="30000" dirty="0">
                <a:solidFill>
                  <a:schemeClr val="tx1"/>
                </a:solidFill>
                <a:latin typeface="游ゴシック"/>
                <a:ea typeface="游ゴシック"/>
              </a:rPr>
              <a:t>rd</a:t>
            </a:r>
            <a:r>
              <a:rPr kumimoji="1" lang="en-US" altLang="ja-JP" sz="1900" dirty="0">
                <a:solidFill>
                  <a:schemeClr val="tx1"/>
                </a:solidFill>
                <a:latin typeface="游ゴシック"/>
                <a:ea typeface="游ゴシック"/>
              </a:rPr>
              <a:t> (Friday) between </a:t>
            </a:r>
            <a:r>
              <a:rPr lang="en-US" altLang="ja-JP" sz="1900" dirty="0">
                <a:solidFill>
                  <a:schemeClr val="tx1"/>
                </a:solidFill>
                <a:latin typeface="游ゴシック"/>
                <a:ea typeface="游ゴシック"/>
              </a:rPr>
              <a:t>9:00</a:t>
            </a:r>
            <a:r>
              <a:rPr lang="ja-JP" altLang="en-US" sz="1900" dirty="0">
                <a:solidFill>
                  <a:schemeClr val="tx1"/>
                </a:solidFill>
                <a:latin typeface="游ゴシック"/>
                <a:ea typeface="游ゴシック"/>
              </a:rPr>
              <a:t>～</a:t>
            </a:r>
            <a:r>
              <a:rPr lang="en-US" altLang="ja-JP" sz="1900" dirty="0">
                <a:solidFill>
                  <a:schemeClr val="tx1"/>
                </a:solidFill>
                <a:latin typeface="游ゴシック"/>
                <a:ea typeface="游ゴシック"/>
              </a:rPr>
              <a:t>17:00</a:t>
            </a:r>
            <a:endParaRPr lang="en-US" sz="1900" dirty="0">
              <a:solidFill>
                <a:schemeClr val="tx1"/>
              </a:solidFill>
            </a:endParaRPr>
          </a:p>
        </p:txBody>
      </p:sp>
      <p:sp>
        <p:nvSpPr>
          <p:cNvPr id="3" name="スライド番号プレースホルダー 4">
            <a:extLst>
              <a:ext uri="{FF2B5EF4-FFF2-40B4-BE49-F238E27FC236}">
                <a16:creationId xmlns:a16="http://schemas.microsoft.com/office/drawing/2014/main" id="{3AF7518C-9CEB-07F4-9469-5CE3BDC7F6B4}"/>
              </a:ext>
            </a:extLst>
          </p:cNvPr>
          <p:cNvSpPr>
            <a:spLocks noGrp="1"/>
          </p:cNvSpPr>
          <p:nvPr>
            <p:ph type="sldNum" sz="quarter" idx="12"/>
          </p:nvPr>
        </p:nvSpPr>
        <p:spPr>
          <a:xfrm>
            <a:off x="11182992" y="6339526"/>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3</a:t>
            </a:fld>
            <a:endParaRPr lang="ja-JP" altLang="en-US" sz="1600" b="1" dirty="0">
              <a:latin typeface="+mn-ea"/>
              <a:ea typeface="+mn-ea"/>
            </a:endParaRPr>
          </a:p>
        </p:txBody>
      </p:sp>
    </p:spTree>
    <p:extLst>
      <p:ext uri="{BB962C8B-B14F-4D97-AF65-F5344CB8AC3E}">
        <p14:creationId xmlns:p14="http://schemas.microsoft.com/office/powerpoint/2010/main" val="2056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9BEE97-8165-9FA2-8C90-75112B686545}"/>
              </a:ext>
            </a:extLst>
          </p:cNvPr>
          <p:cNvSpPr>
            <a:spLocks noGrp="1"/>
          </p:cNvSpPr>
          <p:nvPr>
            <p:ph type="title"/>
          </p:nvPr>
        </p:nvSpPr>
        <p:spPr>
          <a:xfrm>
            <a:off x="382339" y="71026"/>
            <a:ext cx="11427321" cy="6515100"/>
          </a:xfrm>
        </p:spPr>
        <p:txBody>
          <a:bodyPr/>
          <a:lstStyle/>
          <a:p>
            <a:r>
              <a:rPr lang="en-US" altLang="ja-JP" sz="2400" b="1" dirty="0">
                <a:solidFill>
                  <a:srgbClr val="002060"/>
                </a:solidFill>
                <a:latin typeface="游ゴシック"/>
                <a:ea typeface="游ゴシック"/>
              </a:rPr>
              <a:t>Survey Method</a:t>
            </a:r>
            <a:br>
              <a:rPr lang="ja-JP" altLang="en-US" sz="2400" b="1" dirty="0">
                <a:solidFill>
                  <a:srgbClr val="002060"/>
                </a:solidFill>
                <a:latin typeface="+mn-ea"/>
                <a:ea typeface="+mn-ea"/>
              </a:rPr>
            </a:br>
            <a:br>
              <a:rPr kumimoji="1" lang="en-US" altLang="ja-JP" sz="2400" dirty="0">
                <a:solidFill>
                  <a:srgbClr val="002060"/>
                </a:solidFill>
                <a:latin typeface="+mn-ea"/>
                <a:ea typeface="+mn-ea"/>
              </a:rPr>
            </a:br>
            <a:r>
              <a:rPr kumimoji="1" lang="ja-JP" altLang="en-US" sz="2400" b="1" dirty="0">
                <a:solidFill>
                  <a:srgbClr val="002060"/>
                </a:solidFill>
                <a:latin typeface="游ゴシック"/>
                <a:ea typeface="游ゴシック"/>
              </a:rPr>
              <a:t>① </a:t>
            </a:r>
            <a:r>
              <a:rPr kumimoji="1" lang="en-US" altLang="ja-JP" sz="2400" b="1" dirty="0">
                <a:solidFill>
                  <a:srgbClr val="002060"/>
                </a:solidFill>
                <a:latin typeface="+mn-ea"/>
                <a:ea typeface="+mn-ea"/>
              </a:rPr>
              <a:t>Usage frequency survey by day of the week and location:</a:t>
            </a:r>
            <a:br>
              <a:rPr kumimoji="1" lang="en-US" altLang="ja-JP" sz="2400" dirty="0">
                <a:solidFill>
                  <a:srgbClr val="002060"/>
                </a:solidFill>
                <a:latin typeface="+mn-ea"/>
                <a:ea typeface="+mn-ea"/>
              </a:rPr>
            </a:br>
            <a:r>
              <a:rPr kumimoji="1" lang="en-US" altLang="ja-JP" sz="2400" dirty="0">
                <a:solidFill>
                  <a:srgbClr val="002060"/>
                </a:solidFill>
                <a:latin typeface="+mn-ea"/>
                <a:ea typeface="+mn-ea"/>
              </a:rPr>
              <a:t> </a:t>
            </a:r>
            <a:br>
              <a:rPr kumimoji="1" lang="en-US" altLang="ja-JP" sz="2400" dirty="0">
                <a:solidFill>
                  <a:srgbClr val="002060"/>
                </a:solidFill>
                <a:latin typeface="+mn-ea"/>
                <a:ea typeface="+mn-ea"/>
              </a:rPr>
            </a:br>
            <a:r>
              <a:rPr kumimoji="1" lang="en-US" altLang="ja-JP" sz="2400" dirty="0">
                <a:solidFill>
                  <a:srgbClr val="002060"/>
                </a:solidFill>
                <a:latin typeface="+mn-ea"/>
                <a:ea typeface="+mn-ea"/>
              </a:rPr>
              <a:t>Counters were set up at 12 water servers on campus, and users were asked to press a button each time they used the water server.</a:t>
            </a:r>
            <a:br>
              <a:rPr kumimoji="1" lang="en-US" altLang="ja-JP" sz="2400" dirty="0">
                <a:solidFill>
                  <a:srgbClr val="002060"/>
                </a:solidFill>
                <a:latin typeface="+mn-ea"/>
                <a:ea typeface="+mn-ea"/>
              </a:rPr>
            </a:br>
            <a:br>
              <a:rPr kumimoji="1" lang="en-US" altLang="ja-JP" sz="2400" dirty="0">
                <a:solidFill>
                  <a:srgbClr val="002060"/>
                </a:solidFill>
                <a:latin typeface="+mn-ea"/>
                <a:ea typeface="+mn-ea"/>
              </a:rPr>
            </a:br>
            <a:r>
              <a:rPr kumimoji="1" lang="ja-JP" altLang="en-US" sz="2400" b="1" dirty="0">
                <a:solidFill>
                  <a:srgbClr val="002060"/>
                </a:solidFill>
                <a:latin typeface="游ゴシック"/>
                <a:ea typeface="游ゴシック"/>
              </a:rPr>
              <a:t>②</a:t>
            </a:r>
            <a:r>
              <a:rPr kumimoji="1" lang="en-US" altLang="ja-JP" sz="2400" b="1" dirty="0">
                <a:solidFill>
                  <a:srgbClr val="002060"/>
                </a:solidFill>
                <a:latin typeface="游ゴシック"/>
                <a:ea typeface="游ゴシック"/>
              </a:rPr>
              <a:t> Daily usage frequency survey: </a:t>
            </a:r>
            <a:br>
              <a:rPr kumimoji="1" lang="en-US" altLang="ja-JP" sz="2400" b="1" dirty="0">
                <a:solidFill>
                  <a:srgbClr val="002060"/>
                </a:solidFill>
                <a:latin typeface="游ゴシック"/>
                <a:ea typeface="游ゴシック"/>
              </a:rPr>
            </a:br>
            <a:r>
              <a:rPr kumimoji="1" lang="en-US" altLang="ja-JP" sz="2400" dirty="0">
                <a:solidFill>
                  <a:srgbClr val="002060"/>
                </a:solidFill>
                <a:latin typeface="游ゴシック"/>
                <a:ea typeface="游ゴシック"/>
              </a:rPr>
              <a:t>During one hour of lunch break, we interviewed water server users situated outside of Building No. 2 and Building No. 11 about their daily water server usage frequency.</a:t>
            </a:r>
            <a:br>
              <a:rPr kumimoji="1" lang="en-US" altLang="ja-JP" sz="2400" dirty="0">
                <a:solidFill>
                  <a:srgbClr val="002060"/>
                </a:solidFill>
                <a:latin typeface="游ゴシック"/>
                <a:ea typeface="游ゴシック"/>
              </a:rPr>
            </a:br>
            <a:br>
              <a:rPr kumimoji="1" lang="en-US" altLang="ja-JP" sz="2000" dirty="0">
                <a:solidFill>
                  <a:srgbClr val="002060"/>
                </a:solidFill>
                <a:latin typeface="+mn-ea"/>
                <a:ea typeface="+mn-ea"/>
              </a:rPr>
            </a:br>
            <a:br>
              <a:rPr kumimoji="1" lang="en-US" altLang="ja-JP" sz="2400" b="1" dirty="0">
                <a:solidFill>
                  <a:srgbClr val="002060"/>
                </a:solidFill>
                <a:latin typeface="+mn-ea"/>
                <a:ea typeface="+mn-ea"/>
              </a:rPr>
            </a:br>
            <a:r>
              <a:rPr kumimoji="1" lang="ja-JP" altLang="en-US" sz="2400" b="1" dirty="0">
                <a:solidFill>
                  <a:srgbClr val="002060"/>
                </a:solidFill>
                <a:latin typeface="游ゴシック"/>
                <a:ea typeface="游ゴシック"/>
              </a:rPr>
              <a:t>③</a:t>
            </a:r>
            <a:r>
              <a:rPr kumimoji="1" lang="en-US" altLang="ja-JP" sz="2400" b="1" dirty="0">
                <a:solidFill>
                  <a:srgbClr val="002060"/>
                </a:solidFill>
                <a:latin typeface="游ゴシック"/>
                <a:ea typeface="游ゴシック"/>
              </a:rPr>
              <a:t> My Bottle </a:t>
            </a:r>
            <a:r>
              <a:rPr lang="en-US" altLang="ja-JP" sz="2400" b="1" dirty="0">
                <a:solidFill>
                  <a:srgbClr val="002060"/>
                </a:solidFill>
                <a:latin typeface="游ゴシック"/>
                <a:ea typeface="游ゴシック"/>
              </a:rPr>
              <a:t>water server users:</a:t>
            </a:r>
            <a:br>
              <a:rPr lang="en-US" altLang="ja-JP" sz="2400" dirty="0">
                <a:solidFill>
                  <a:srgbClr val="002060"/>
                </a:solidFill>
                <a:latin typeface="游ゴシック"/>
                <a:ea typeface="游ゴシック"/>
              </a:rPr>
            </a:br>
            <a:r>
              <a:rPr kumimoji="1" lang="en-US" altLang="ja-JP" sz="2400" dirty="0">
                <a:solidFill>
                  <a:srgbClr val="002060"/>
                </a:solidFill>
                <a:latin typeface="游ゴシック"/>
                <a:ea typeface="游ゴシック"/>
              </a:rPr>
              <a:t>During one hour of lunch break, we recorded the number of water server users who refilled either with </a:t>
            </a:r>
            <a:r>
              <a:rPr kumimoji="1" lang="en-US" altLang="ja-JP" sz="2400" dirty="0" err="1">
                <a:solidFill>
                  <a:srgbClr val="002060"/>
                </a:solidFill>
                <a:latin typeface="游ゴシック"/>
                <a:ea typeface="游ゴシック"/>
              </a:rPr>
              <a:t>MyBottle</a:t>
            </a:r>
            <a:r>
              <a:rPr kumimoji="1" lang="en-US" altLang="ja-JP" sz="2400" dirty="0">
                <a:solidFill>
                  <a:srgbClr val="002060"/>
                </a:solidFill>
                <a:latin typeface="游ゴシック"/>
                <a:ea typeface="游ゴシック"/>
              </a:rPr>
              <a:t> or PET bottle outside Building No. 2 and Building No. 11.</a:t>
            </a:r>
            <a:endParaRPr kumimoji="1" lang="ja-JP" altLang="en-US" sz="2000" dirty="0">
              <a:solidFill>
                <a:srgbClr val="002060"/>
              </a:solidFill>
              <a:latin typeface="+mn-ea"/>
              <a:ea typeface="+mn-ea"/>
            </a:endParaRPr>
          </a:p>
        </p:txBody>
      </p:sp>
      <p:sp>
        <p:nvSpPr>
          <p:cNvPr id="3" name="スライド番号プレースホルダー 4">
            <a:extLst>
              <a:ext uri="{FF2B5EF4-FFF2-40B4-BE49-F238E27FC236}">
                <a16:creationId xmlns:a16="http://schemas.microsoft.com/office/drawing/2014/main" id="{8165F9F0-B9BE-27B5-2954-BAF874700546}"/>
              </a:ext>
            </a:extLst>
          </p:cNvPr>
          <p:cNvSpPr>
            <a:spLocks noGrp="1"/>
          </p:cNvSpPr>
          <p:nvPr>
            <p:ph type="sldNum" sz="quarter" idx="12"/>
          </p:nvPr>
        </p:nvSpPr>
        <p:spPr>
          <a:xfrm>
            <a:off x="111829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4</a:t>
            </a:fld>
            <a:endParaRPr lang="ja-JP" altLang="en-US" sz="1600" b="1">
              <a:latin typeface="+mn-ea"/>
              <a:ea typeface="+mn-ea"/>
            </a:endParaRPr>
          </a:p>
        </p:txBody>
      </p:sp>
    </p:spTree>
    <p:extLst>
      <p:ext uri="{BB962C8B-B14F-4D97-AF65-F5344CB8AC3E}">
        <p14:creationId xmlns:p14="http://schemas.microsoft.com/office/powerpoint/2010/main" val="169515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9BEE97-8165-9FA2-8C90-75112B686545}"/>
              </a:ext>
            </a:extLst>
          </p:cNvPr>
          <p:cNvSpPr>
            <a:spLocks noGrp="1"/>
          </p:cNvSpPr>
          <p:nvPr>
            <p:ph type="title"/>
          </p:nvPr>
        </p:nvSpPr>
        <p:spPr>
          <a:xfrm>
            <a:off x="283671" y="494650"/>
            <a:ext cx="11427321" cy="561975"/>
          </a:xfrm>
        </p:spPr>
        <p:txBody>
          <a:bodyPr/>
          <a:lstStyle/>
          <a:p>
            <a:r>
              <a:rPr lang="en-US" altLang="ja-JP" sz="3600" b="1" dirty="0">
                <a:solidFill>
                  <a:srgbClr val="002060"/>
                </a:solidFill>
                <a:latin typeface="+mn-ea"/>
                <a:ea typeface="+mn-ea"/>
              </a:rPr>
              <a:t>Water</a:t>
            </a:r>
            <a:r>
              <a:rPr lang="ja-JP" altLang="en-US" sz="3600" b="1" dirty="0">
                <a:solidFill>
                  <a:srgbClr val="002060"/>
                </a:solidFill>
                <a:latin typeface="+mn-ea"/>
                <a:ea typeface="+mn-ea"/>
              </a:rPr>
              <a:t> </a:t>
            </a:r>
            <a:r>
              <a:rPr lang="en-US" altLang="ja-JP" sz="3600" b="1" dirty="0">
                <a:solidFill>
                  <a:srgbClr val="002060"/>
                </a:solidFill>
                <a:latin typeface="+mn-ea"/>
                <a:ea typeface="+mn-ea"/>
              </a:rPr>
              <a:t>Server</a:t>
            </a:r>
            <a:r>
              <a:rPr lang="ja-JP" altLang="en-US" sz="3600" b="1" dirty="0">
                <a:solidFill>
                  <a:srgbClr val="002060"/>
                </a:solidFill>
                <a:latin typeface="+mn-ea"/>
                <a:ea typeface="+mn-ea"/>
              </a:rPr>
              <a:t> </a:t>
            </a:r>
            <a:r>
              <a:rPr lang="en-US" altLang="ja-JP" sz="3600" b="1" dirty="0">
                <a:solidFill>
                  <a:srgbClr val="002060"/>
                </a:solidFill>
                <a:latin typeface="+mn-ea"/>
                <a:ea typeface="+mn-ea"/>
              </a:rPr>
              <a:t>Access</a:t>
            </a:r>
            <a:r>
              <a:rPr lang="ja-JP" altLang="en-US" sz="3600" b="1" dirty="0">
                <a:solidFill>
                  <a:srgbClr val="002060"/>
                </a:solidFill>
                <a:latin typeface="+mn-ea"/>
                <a:ea typeface="+mn-ea"/>
              </a:rPr>
              <a:t> </a:t>
            </a:r>
            <a:r>
              <a:rPr lang="en-US" altLang="ja-JP" sz="3600" b="1" dirty="0">
                <a:solidFill>
                  <a:srgbClr val="002060"/>
                </a:solidFill>
                <a:latin typeface="+mn-ea"/>
                <a:ea typeface="+mn-ea"/>
              </a:rPr>
              <a:t>Map</a:t>
            </a:r>
            <a:endParaRPr kumimoji="1" lang="ja-JP" altLang="en-US" sz="3600" dirty="0">
              <a:solidFill>
                <a:srgbClr val="002060"/>
              </a:solidFill>
              <a:latin typeface="+mn-ea"/>
              <a:ea typeface="+mn-ea"/>
            </a:endParaRPr>
          </a:p>
        </p:txBody>
      </p:sp>
      <p:sp>
        <p:nvSpPr>
          <p:cNvPr id="3" name="スライド番号プレースホルダー 4">
            <a:extLst>
              <a:ext uri="{FF2B5EF4-FFF2-40B4-BE49-F238E27FC236}">
                <a16:creationId xmlns:a16="http://schemas.microsoft.com/office/drawing/2014/main" id="{1586317D-31EF-D500-F288-1AC981CB72F1}"/>
              </a:ext>
            </a:extLst>
          </p:cNvPr>
          <p:cNvSpPr>
            <a:spLocks noGrp="1"/>
          </p:cNvSpPr>
          <p:nvPr>
            <p:ph type="sldNum" sz="quarter" idx="12"/>
          </p:nvPr>
        </p:nvSpPr>
        <p:spPr>
          <a:xfrm>
            <a:off x="111829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5</a:t>
            </a:fld>
            <a:endParaRPr lang="ja-JP" altLang="en-US" sz="1600" b="1">
              <a:latin typeface="+mn-ea"/>
              <a:ea typeface="+mn-ea"/>
            </a:endParaRPr>
          </a:p>
        </p:txBody>
      </p:sp>
      <p:pic>
        <p:nvPicPr>
          <p:cNvPr id="5" name="図 4" descr="ダイアグラム">
            <a:extLst>
              <a:ext uri="{FF2B5EF4-FFF2-40B4-BE49-F238E27FC236}">
                <a16:creationId xmlns:a16="http://schemas.microsoft.com/office/drawing/2014/main" id="{179D57C7-F6DF-E4F5-623D-405DD1065F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82" y="1379825"/>
            <a:ext cx="12030633" cy="4303776"/>
          </a:xfrm>
          <a:prstGeom prst="rect">
            <a:avLst/>
          </a:prstGeom>
        </p:spPr>
      </p:pic>
    </p:spTree>
    <p:extLst>
      <p:ext uri="{BB962C8B-B14F-4D97-AF65-F5344CB8AC3E}">
        <p14:creationId xmlns:p14="http://schemas.microsoft.com/office/powerpoint/2010/main" val="2506954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9D251-9581-7BD9-F391-B44D22848521}"/>
              </a:ext>
            </a:extLst>
          </p:cNvPr>
          <p:cNvSpPr>
            <a:spLocks noGrp="1"/>
          </p:cNvSpPr>
          <p:nvPr>
            <p:ph type="title"/>
          </p:nvPr>
        </p:nvSpPr>
        <p:spPr>
          <a:xfrm>
            <a:off x="262489" y="374579"/>
            <a:ext cx="11537208" cy="430799"/>
          </a:xfrm>
        </p:spPr>
        <p:txBody>
          <a:bodyPr/>
          <a:lstStyle/>
          <a:p>
            <a:r>
              <a:rPr lang="en-US" altLang="ja-JP" sz="3200" b="1" dirty="0">
                <a:solidFill>
                  <a:srgbClr val="002060"/>
                </a:solidFill>
                <a:latin typeface="+mn-ea"/>
                <a:ea typeface="+mn-ea"/>
                <a:cs typeface="+mj-lt"/>
              </a:rPr>
              <a:t>Number of uses per day of the week (total of 12 servers)</a:t>
            </a:r>
            <a:endParaRPr kumimoji="1" lang="ja-JP" altLang="en-US" sz="3200" b="1" dirty="0">
              <a:solidFill>
                <a:srgbClr val="002060"/>
              </a:solidFill>
              <a:latin typeface="+mn-ea"/>
              <a:ea typeface="+mn-ea"/>
            </a:endParaRPr>
          </a:p>
        </p:txBody>
      </p:sp>
      <p:sp>
        <p:nvSpPr>
          <p:cNvPr id="6" name="タイトル 1">
            <a:extLst>
              <a:ext uri="{FF2B5EF4-FFF2-40B4-BE49-F238E27FC236}">
                <a16:creationId xmlns:a16="http://schemas.microsoft.com/office/drawing/2014/main" id="{334882C3-37FE-A313-D5E5-D7F659F4FC02}"/>
              </a:ext>
            </a:extLst>
          </p:cNvPr>
          <p:cNvSpPr txBox="1">
            <a:spLocks/>
          </p:cNvSpPr>
          <p:nvPr/>
        </p:nvSpPr>
        <p:spPr>
          <a:xfrm>
            <a:off x="316802" y="4453614"/>
            <a:ext cx="11612709" cy="23449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en-US" altLang="ja-JP" sz="2000" dirty="0">
                <a:solidFill>
                  <a:schemeClr val="tx1"/>
                </a:solidFill>
                <a:latin typeface="+mn-ea"/>
                <a:ea typeface="+mn-ea"/>
              </a:rPr>
              <a:t>Based on results of survey conducted between from June 19</a:t>
            </a:r>
            <a:r>
              <a:rPr lang="en-US" altLang="ja-JP" sz="2000" baseline="30000" dirty="0">
                <a:solidFill>
                  <a:schemeClr val="tx1"/>
                </a:solidFill>
                <a:latin typeface="+mn-ea"/>
                <a:ea typeface="+mn-ea"/>
              </a:rPr>
              <a:t>th</a:t>
            </a:r>
            <a:r>
              <a:rPr lang="en-US" altLang="ja-JP" sz="2000" dirty="0">
                <a:solidFill>
                  <a:schemeClr val="tx1"/>
                </a:solidFill>
                <a:latin typeface="+mn-ea"/>
                <a:ea typeface="+mn-ea"/>
              </a:rPr>
              <a:t> (Monday) to June 23</a:t>
            </a:r>
            <a:r>
              <a:rPr lang="en-US" altLang="ja-JP" sz="2000" baseline="30000" dirty="0">
                <a:solidFill>
                  <a:schemeClr val="tx1"/>
                </a:solidFill>
                <a:latin typeface="+mn-ea"/>
                <a:ea typeface="+mn-ea"/>
              </a:rPr>
              <a:t>rd</a:t>
            </a:r>
            <a:r>
              <a:rPr lang="en-US" altLang="ja-JP" sz="2000" dirty="0">
                <a:solidFill>
                  <a:schemeClr val="tx1"/>
                </a:solidFill>
                <a:latin typeface="+mn-ea"/>
                <a:ea typeface="+mn-ea"/>
              </a:rPr>
              <a:t> (Friday), the day with the highest number of uses was Tuesday, with 7,869 uses, followed by Wednesday with 7,779 uses, and Monday with 7,158 uses. With this, there were a total of 35,426 uses in one week, averaging to 7,085 uses per day. In simple calculations, dividing the weekly usage frequency of 35,426 uses by the total number of students 14,573, equals 2.43, which means that </a:t>
            </a:r>
            <a:r>
              <a:rPr lang="en-US" altLang="ja-JP" sz="2000" b="1" dirty="0">
                <a:solidFill>
                  <a:srgbClr val="002060"/>
                </a:solidFill>
                <a:latin typeface="+mn-ea"/>
                <a:ea typeface="+mn-ea"/>
              </a:rPr>
              <a:t>Sophia University students/faculty uses the water server on average 2.4 times per week.</a:t>
            </a:r>
            <a:endParaRPr lang="en-US" altLang="ja-JP" sz="2000" dirty="0">
              <a:solidFill>
                <a:srgbClr val="002060"/>
              </a:solidFill>
              <a:latin typeface="+mn-ea"/>
              <a:ea typeface="+mn-ea"/>
            </a:endParaRPr>
          </a:p>
        </p:txBody>
      </p:sp>
      <p:sp>
        <p:nvSpPr>
          <p:cNvPr id="3" name="スライド番号プレースホルダー 4">
            <a:extLst>
              <a:ext uri="{FF2B5EF4-FFF2-40B4-BE49-F238E27FC236}">
                <a16:creationId xmlns:a16="http://schemas.microsoft.com/office/drawing/2014/main" id="{395EA67C-CAD8-619E-9F2F-A245C1717B74}"/>
              </a:ext>
            </a:extLst>
          </p:cNvPr>
          <p:cNvSpPr>
            <a:spLocks noGrp="1"/>
          </p:cNvSpPr>
          <p:nvPr>
            <p:ph type="sldNum" sz="quarter" idx="12"/>
          </p:nvPr>
        </p:nvSpPr>
        <p:spPr>
          <a:xfrm>
            <a:off x="111829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6</a:t>
            </a:fld>
            <a:endParaRPr lang="ja-JP" altLang="en-US" sz="1600" b="1">
              <a:latin typeface="+mn-ea"/>
              <a:ea typeface="+mn-ea"/>
            </a:endParaRPr>
          </a:p>
        </p:txBody>
      </p:sp>
      <p:sp>
        <p:nvSpPr>
          <p:cNvPr id="14" name="タイトル 1">
            <a:extLst>
              <a:ext uri="{FF2B5EF4-FFF2-40B4-BE49-F238E27FC236}">
                <a16:creationId xmlns:a16="http://schemas.microsoft.com/office/drawing/2014/main" id="{61069B0A-7916-25A5-B97C-5942AB21E481}"/>
              </a:ext>
            </a:extLst>
          </p:cNvPr>
          <p:cNvSpPr txBox="1">
            <a:spLocks/>
          </p:cNvSpPr>
          <p:nvPr/>
        </p:nvSpPr>
        <p:spPr>
          <a:xfrm>
            <a:off x="262489" y="4238215"/>
            <a:ext cx="4394178" cy="4307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en-US" altLang="ja-JP" sz="1000" i="0" dirty="0">
                <a:solidFill>
                  <a:schemeClr val="tx1"/>
                </a:solidFill>
                <a:effectLst/>
                <a:latin typeface="游ゴシック 本文"/>
              </a:rPr>
              <a:t>※ Data has been corrected for cases where the counter mistakenly incremented</a:t>
            </a:r>
            <a:endParaRPr lang="ja-JP" altLang="en-US" sz="1100" dirty="0">
              <a:solidFill>
                <a:schemeClr val="tx1"/>
              </a:solidFill>
              <a:latin typeface="游ゴシック 本文"/>
              <a:ea typeface="+mn-ea"/>
            </a:endParaRPr>
          </a:p>
        </p:txBody>
      </p:sp>
      <p:graphicFrame>
        <p:nvGraphicFramePr>
          <p:cNvPr id="15" name="グラフ 14">
            <a:extLst>
              <a:ext uri="{FF2B5EF4-FFF2-40B4-BE49-F238E27FC236}">
                <a16:creationId xmlns:a16="http://schemas.microsoft.com/office/drawing/2014/main" id="{529B4A20-EEF9-98EF-EE30-B93446C1EC13}"/>
              </a:ext>
            </a:extLst>
          </p:cNvPr>
          <p:cNvGraphicFramePr>
            <a:graphicFrameLocks/>
          </p:cNvGraphicFramePr>
          <p:nvPr>
            <p:extLst>
              <p:ext uri="{D42A27DB-BD31-4B8C-83A1-F6EECF244321}">
                <p14:modId xmlns:p14="http://schemas.microsoft.com/office/powerpoint/2010/main" val="719595933"/>
              </p:ext>
            </p:extLst>
          </p:nvPr>
        </p:nvGraphicFramePr>
        <p:xfrm>
          <a:off x="4737369" y="918056"/>
          <a:ext cx="7135116" cy="37509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表 16">
            <a:extLst>
              <a:ext uri="{FF2B5EF4-FFF2-40B4-BE49-F238E27FC236}">
                <a16:creationId xmlns:a16="http://schemas.microsoft.com/office/drawing/2014/main" id="{A4CDA75F-73D0-A3B7-71F3-648780492991}"/>
              </a:ext>
            </a:extLst>
          </p:cNvPr>
          <p:cNvGraphicFramePr>
            <a:graphicFrameLocks noGrp="1"/>
          </p:cNvGraphicFramePr>
          <p:nvPr>
            <p:extLst>
              <p:ext uri="{D42A27DB-BD31-4B8C-83A1-F6EECF244321}">
                <p14:modId xmlns:p14="http://schemas.microsoft.com/office/powerpoint/2010/main" val="38618401"/>
              </p:ext>
            </p:extLst>
          </p:nvPr>
        </p:nvGraphicFramePr>
        <p:xfrm>
          <a:off x="336352" y="1479249"/>
          <a:ext cx="4246452" cy="2646288"/>
        </p:xfrm>
        <a:graphic>
          <a:graphicData uri="http://schemas.openxmlformats.org/drawingml/2006/table">
            <a:tbl>
              <a:tblPr/>
              <a:tblGrid>
                <a:gridCol w="1662856">
                  <a:extLst>
                    <a:ext uri="{9D8B030D-6E8A-4147-A177-3AD203B41FA5}">
                      <a16:colId xmlns:a16="http://schemas.microsoft.com/office/drawing/2014/main" val="327513979"/>
                    </a:ext>
                  </a:extLst>
                </a:gridCol>
                <a:gridCol w="2583596">
                  <a:extLst>
                    <a:ext uri="{9D8B030D-6E8A-4147-A177-3AD203B41FA5}">
                      <a16:colId xmlns:a16="http://schemas.microsoft.com/office/drawing/2014/main" val="1082583099"/>
                    </a:ext>
                  </a:extLst>
                </a:gridCol>
              </a:tblGrid>
              <a:tr h="330786">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Day</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of</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the</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week</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Number of Uses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0722903"/>
                  </a:ext>
                </a:extLst>
              </a:tr>
              <a:tr h="3307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Monday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7,158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4D9B3"/>
                    </a:solidFill>
                  </a:tcPr>
                </a:tc>
                <a:extLst>
                  <a:ext uri="{0D108BD9-81ED-4DB2-BD59-A6C34878D82A}">
                    <a16:rowId xmlns:a16="http://schemas.microsoft.com/office/drawing/2014/main" val="1732614422"/>
                  </a:ext>
                </a:extLst>
              </a:tr>
              <a:tr h="3307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Tuesday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7,869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extLst>
                  <a:ext uri="{0D108BD9-81ED-4DB2-BD59-A6C34878D82A}">
                    <a16:rowId xmlns:a16="http://schemas.microsoft.com/office/drawing/2014/main" val="2462117369"/>
                  </a:ext>
                </a:extLst>
              </a:tr>
              <a:tr h="3307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Wednesday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7,779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CC283"/>
                    </a:solidFill>
                  </a:tcPr>
                </a:tc>
                <a:extLst>
                  <a:ext uri="{0D108BD9-81ED-4DB2-BD59-A6C34878D82A}">
                    <a16:rowId xmlns:a16="http://schemas.microsoft.com/office/drawing/2014/main" val="3365268253"/>
                  </a:ext>
                </a:extLst>
              </a:tr>
              <a:tr h="3307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Thursday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6,447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4F3EA"/>
                    </a:solidFill>
                  </a:tcPr>
                </a:tc>
                <a:extLst>
                  <a:ext uri="{0D108BD9-81ED-4DB2-BD59-A6C34878D82A}">
                    <a16:rowId xmlns:a16="http://schemas.microsoft.com/office/drawing/2014/main" val="47115099"/>
                  </a:ext>
                </a:extLst>
              </a:tr>
              <a:tr h="3307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Friday</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6,174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FCFF"/>
                    </a:solidFill>
                  </a:tcPr>
                </a:tc>
                <a:extLst>
                  <a:ext uri="{0D108BD9-81ED-4DB2-BD59-A6C34878D82A}">
                    <a16:rowId xmlns:a16="http://schemas.microsoft.com/office/drawing/2014/main" val="4170340716"/>
                  </a:ext>
                </a:extLst>
              </a:tr>
              <a:tr h="3307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Total</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35,426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981670988"/>
                  </a:ext>
                </a:extLst>
              </a:tr>
              <a:tr h="33078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Average</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7,085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430626594"/>
                  </a:ext>
                </a:extLst>
              </a:tr>
            </a:tbl>
          </a:graphicData>
        </a:graphic>
      </p:graphicFrame>
    </p:spTree>
    <p:extLst>
      <p:ext uri="{BB962C8B-B14F-4D97-AF65-F5344CB8AC3E}">
        <p14:creationId xmlns:p14="http://schemas.microsoft.com/office/powerpoint/2010/main" val="3857645781"/>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9D251-9581-7BD9-F391-B44D22848521}"/>
              </a:ext>
            </a:extLst>
          </p:cNvPr>
          <p:cNvSpPr>
            <a:spLocks noGrp="1"/>
          </p:cNvSpPr>
          <p:nvPr>
            <p:ph type="title"/>
          </p:nvPr>
        </p:nvSpPr>
        <p:spPr>
          <a:xfrm>
            <a:off x="327396" y="260962"/>
            <a:ext cx="11537208" cy="430799"/>
          </a:xfrm>
        </p:spPr>
        <p:txBody>
          <a:bodyPr/>
          <a:lstStyle/>
          <a:p>
            <a:r>
              <a:rPr lang="en-US" altLang="ja-JP" sz="3200" b="1" dirty="0">
                <a:solidFill>
                  <a:srgbClr val="002060"/>
                </a:solidFill>
                <a:latin typeface="+mn-ea"/>
                <a:ea typeface="+mn-ea"/>
                <a:cs typeface="+mj-lt"/>
              </a:rPr>
              <a:t>Number of uses per day per location</a:t>
            </a:r>
            <a:r>
              <a:rPr kumimoji="1" lang="ja-JP" altLang="en-US" sz="3200" b="1" dirty="0">
                <a:solidFill>
                  <a:srgbClr val="002060"/>
                </a:solidFill>
                <a:latin typeface="+mn-ea"/>
                <a:ea typeface="+mn-ea"/>
              </a:rPr>
              <a:t> </a:t>
            </a:r>
            <a:r>
              <a:rPr kumimoji="1" lang="en-US" altLang="ja-JP" sz="3200" b="1" dirty="0">
                <a:solidFill>
                  <a:srgbClr val="002060"/>
                </a:solidFill>
                <a:latin typeface="+mn-ea"/>
                <a:ea typeface="+mn-ea"/>
              </a:rPr>
              <a:t>(Average)</a:t>
            </a:r>
            <a:endParaRPr kumimoji="1" lang="ja-JP" altLang="en-US" sz="3200" b="1" dirty="0">
              <a:solidFill>
                <a:srgbClr val="002060"/>
              </a:solidFill>
              <a:latin typeface="+mn-ea"/>
              <a:ea typeface="+mn-ea"/>
            </a:endParaRPr>
          </a:p>
        </p:txBody>
      </p:sp>
      <p:sp>
        <p:nvSpPr>
          <p:cNvPr id="3" name="スライド番号プレースホルダー 4">
            <a:extLst>
              <a:ext uri="{FF2B5EF4-FFF2-40B4-BE49-F238E27FC236}">
                <a16:creationId xmlns:a16="http://schemas.microsoft.com/office/drawing/2014/main" id="{33D81FD3-3ACC-DDB9-DF73-FC2E556779B4}"/>
              </a:ext>
            </a:extLst>
          </p:cNvPr>
          <p:cNvSpPr>
            <a:spLocks noGrp="1"/>
          </p:cNvSpPr>
          <p:nvPr>
            <p:ph type="sldNum" sz="quarter" idx="12"/>
          </p:nvPr>
        </p:nvSpPr>
        <p:spPr>
          <a:xfrm>
            <a:off x="111829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7</a:t>
            </a:fld>
            <a:endParaRPr lang="ja-JP" altLang="en-US" sz="1600" b="1">
              <a:latin typeface="+mn-ea"/>
              <a:ea typeface="+mn-ea"/>
            </a:endParaRPr>
          </a:p>
        </p:txBody>
      </p:sp>
      <p:sp>
        <p:nvSpPr>
          <p:cNvPr id="12" name="タイトル 1">
            <a:extLst>
              <a:ext uri="{FF2B5EF4-FFF2-40B4-BE49-F238E27FC236}">
                <a16:creationId xmlns:a16="http://schemas.microsoft.com/office/drawing/2014/main" id="{F1A44B11-7BEA-172A-7815-A8A493B0235F}"/>
              </a:ext>
            </a:extLst>
          </p:cNvPr>
          <p:cNvSpPr txBox="1">
            <a:spLocks/>
          </p:cNvSpPr>
          <p:nvPr/>
        </p:nvSpPr>
        <p:spPr>
          <a:xfrm>
            <a:off x="395132" y="4532172"/>
            <a:ext cx="4394178" cy="4307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endParaRPr lang="ja-JP" altLang="en-US" sz="1100" dirty="0">
              <a:solidFill>
                <a:schemeClr val="tx1"/>
              </a:solidFill>
              <a:latin typeface="游ゴシック 本文"/>
              <a:ea typeface="+mn-ea"/>
            </a:endParaRPr>
          </a:p>
        </p:txBody>
      </p:sp>
      <p:graphicFrame>
        <p:nvGraphicFramePr>
          <p:cNvPr id="13" name="グラフ 12">
            <a:extLst>
              <a:ext uri="{FF2B5EF4-FFF2-40B4-BE49-F238E27FC236}">
                <a16:creationId xmlns:a16="http://schemas.microsoft.com/office/drawing/2014/main" id="{D1B0A831-92F5-C047-5A12-294240E86960}"/>
              </a:ext>
            </a:extLst>
          </p:cNvPr>
          <p:cNvGraphicFramePr>
            <a:graphicFrameLocks/>
          </p:cNvGraphicFramePr>
          <p:nvPr>
            <p:extLst>
              <p:ext uri="{D42A27DB-BD31-4B8C-83A1-F6EECF244321}">
                <p14:modId xmlns:p14="http://schemas.microsoft.com/office/powerpoint/2010/main" val="933685255"/>
              </p:ext>
            </p:extLst>
          </p:nvPr>
        </p:nvGraphicFramePr>
        <p:xfrm>
          <a:off x="4739717" y="872860"/>
          <a:ext cx="6883633" cy="37383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表 14">
            <a:extLst>
              <a:ext uri="{FF2B5EF4-FFF2-40B4-BE49-F238E27FC236}">
                <a16:creationId xmlns:a16="http://schemas.microsoft.com/office/drawing/2014/main" id="{02EB2B95-3788-254E-DC09-6BA07FFF8C67}"/>
              </a:ext>
            </a:extLst>
          </p:cNvPr>
          <p:cNvGraphicFramePr>
            <a:graphicFrameLocks noGrp="1"/>
          </p:cNvGraphicFramePr>
          <p:nvPr>
            <p:extLst>
              <p:ext uri="{D42A27DB-BD31-4B8C-83A1-F6EECF244321}">
                <p14:modId xmlns:p14="http://schemas.microsoft.com/office/powerpoint/2010/main" val="2596387694"/>
              </p:ext>
            </p:extLst>
          </p:nvPr>
        </p:nvGraphicFramePr>
        <p:xfrm>
          <a:off x="568650" y="919084"/>
          <a:ext cx="3879172" cy="3671339"/>
        </p:xfrm>
        <a:graphic>
          <a:graphicData uri="http://schemas.openxmlformats.org/drawingml/2006/table">
            <a:tbl>
              <a:tblPr/>
              <a:tblGrid>
                <a:gridCol w="2335418">
                  <a:extLst>
                    <a:ext uri="{9D8B030D-6E8A-4147-A177-3AD203B41FA5}">
                      <a16:colId xmlns:a16="http://schemas.microsoft.com/office/drawing/2014/main" val="1715681463"/>
                    </a:ext>
                  </a:extLst>
                </a:gridCol>
                <a:gridCol w="1543754">
                  <a:extLst>
                    <a:ext uri="{9D8B030D-6E8A-4147-A177-3AD203B41FA5}">
                      <a16:colId xmlns:a16="http://schemas.microsoft.com/office/drawing/2014/main" val="4155448832"/>
                    </a:ext>
                  </a:extLst>
                </a:gridCol>
              </a:tblGrid>
              <a:tr h="282635">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Location</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No. of Uses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733727"/>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Bld.2 Floor B2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361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DE0"/>
                    </a:solidFill>
                  </a:tcPr>
                </a:tc>
                <a:extLst>
                  <a:ext uri="{0D108BD9-81ED-4DB2-BD59-A6C34878D82A}">
                    <a16:rowId xmlns:a16="http://schemas.microsoft.com/office/drawing/2014/main" val="3298044306"/>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Bld.2 Floor 1</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1,150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4C58A"/>
                    </a:solidFill>
                  </a:tcPr>
                </a:tc>
                <a:extLst>
                  <a:ext uri="{0D108BD9-81ED-4DB2-BD59-A6C34878D82A}">
                    <a16:rowId xmlns:a16="http://schemas.microsoft.com/office/drawing/2014/main" val="3401064491"/>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Bld.2 North Gate Side</a:t>
                      </a:r>
                      <a:endParaRPr lang="zh-TW"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1,285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extLst>
                  <a:ext uri="{0D108BD9-81ED-4DB2-BD59-A6C34878D82A}">
                    <a16:rowId xmlns:a16="http://schemas.microsoft.com/office/drawing/2014/main" val="3562569552"/>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Bld.2 Central Side</a:t>
                      </a:r>
                      <a:endParaRPr lang="zh-TW"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1,269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BF7D"/>
                    </a:solidFill>
                  </a:tcPr>
                </a:tc>
                <a:extLst>
                  <a:ext uri="{0D108BD9-81ED-4DB2-BD59-A6C34878D82A}">
                    <a16:rowId xmlns:a16="http://schemas.microsoft.com/office/drawing/2014/main" val="3759268877"/>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Bld.2 Floor 3</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1,169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C488"/>
                    </a:solidFill>
                  </a:tcPr>
                </a:tc>
                <a:extLst>
                  <a:ext uri="{0D108BD9-81ED-4DB2-BD59-A6C34878D82A}">
                    <a16:rowId xmlns:a16="http://schemas.microsoft.com/office/drawing/2014/main" val="3002203065"/>
                  </a:ext>
                </a:extLst>
              </a:tr>
              <a:tr h="282635">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Library Floor 1</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EEE0"/>
                    </a:solidFill>
                  </a:tcPr>
                </a:tc>
                <a:extLst>
                  <a:ext uri="{0D108BD9-81ED-4DB2-BD59-A6C34878D82A}">
                    <a16:rowId xmlns:a16="http://schemas.microsoft.com/office/drawing/2014/main" val="3714308210"/>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Bld.9 Basement(Left)</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FCFF"/>
                    </a:solidFill>
                  </a:tcPr>
                </a:tc>
                <a:extLst>
                  <a:ext uri="{0D108BD9-81ED-4DB2-BD59-A6C34878D82A}">
                    <a16:rowId xmlns:a16="http://schemas.microsoft.com/office/drawing/2014/main" val="375401285"/>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Bld.9 Basement(Right)</a:t>
                      </a:r>
                      <a:endParaRPr lang="ja-JP" altLang="en-US" sz="1600" b="0" i="0" u="none" strike="noStrike" dirty="0">
                        <a:solidFill>
                          <a:srgbClr val="000000"/>
                        </a:solidFill>
                        <a:effectLst/>
                        <a:latin typeface="游ゴシック" panose="020B0400000000000000" pitchFamily="50" charset="-128"/>
                        <a:ea typeface="+mn-ea"/>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FCFF"/>
                    </a:solidFill>
                  </a:tcPr>
                </a:tc>
                <a:extLst>
                  <a:ext uri="{0D108BD9-81ED-4DB2-BD59-A6C34878D82A}">
                    <a16:rowId xmlns:a16="http://schemas.microsoft.com/office/drawing/2014/main" val="541624467"/>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Bld.10</a:t>
                      </a:r>
                      <a:r>
                        <a:rPr lang="zh-TW"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Front of Library</a:t>
                      </a:r>
                      <a:endParaRPr lang="zh-TW"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110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AFB"/>
                    </a:solidFill>
                  </a:tcPr>
                </a:tc>
                <a:extLst>
                  <a:ext uri="{0D108BD9-81ED-4DB2-BD59-A6C34878D82A}">
                    <a16:rowId xmlns:a16="http://schemas.microsoft.com/office/drawing/2014/main" val="2856699780"/>
                  </a:ext>
                </a:extLst>
              </a:tr>
              <a:tr h="279719">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Bld.10</a:t>
                      </a:r>
                      <a:r>
                        <a:rPr lang="zh-TW"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Near Bld.14</a:t>
                      </a:r>
                      <a:endParaRPr lang="zh-TW"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329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FE3"/>
                    </a:solidFill>
                  </a:tcPr>
                </a:tc>
                <a:extLst>
                  <a:ext uri="{0D108BD9-81ED-4DB2-BD59-A6C34878D82A}">
                    <a16:rowId xmlns:a16="http://schemas.microsoft.com/office/drawing/2014/main" val="3272124274"/>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Bld.11 (Left)</a:t>
                      </a:r>
                      <a:endParaRPr lang="zh-TW"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1,039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2CB96"/>
                    </a:solidFill>
                  </a:tcPr>
                </a:tc>
                <a:extLst>
                  <a:ext uri="{0D108BD9-81ED-4DB2-BD59-A6C34878D82A}">
                    <a16:rowId xmlns:a16="http://schemas.microsoft.com/office/drawing/2014/main" val="490508638"/>
                  </a:ext>
                </a:extLst>
              </a:tr>
              <a:tr h="282635">
                <a:tc>
                  <a:txBody>
                    <a:bodyPr/>
                    <a:lstStyle/>
                    <a:p>
                      <a:pPr algn="ctr" fontAlgn="b"/>
                      <a:r>
                        <a:rPr lang="en-US" altLang="zh-TW" sz="1600" b="0" i="0" u="none" strike="noStrike" dirty="0">
                          <a:solidFill>
                            <a:srgbClr val="000000"/>
                          </a:solidFill>
                          <a:effectLst/>
                          <a:latin typeface="游ゴシック" panose="020B0400000000000000" pitchFamily="50" charset="-128"/>
                          <a:ea typeface="游ゴシック" panose="020B0400000000000000" pitchFamily="50" charset="-128"/>
                        </a:rPr>
                        <a:t>Bld.11 (Right)</a:t>
                      </a:r>
                      <a:endParaRPr lang="zh-TW"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685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FDDBC"/>
                    </a:solidFill>
                  </a:tcPr>
                </a:tc>
                <a:extLst>
                  <a:ext uri="{0D108BD9-81ED-4DB2-BD59-A6C34878D82A}">
                    <a16:rowId xmlns:a16="http://schemas.microsoft.com/office/drawing/2014/main" val="191136398"/>
                  </a:ext>
                </a:extLst>
              </a:tr>
            </a:tbl>
          </a:graphicData>
        </a:graphic>
      </p:graphicFrame>
      <p:sp>
        <p:nvSpPr>
          <p:cNvPr id="4" name="タイトル 1">
            <a:extLst>
              <a:ext uri="{FF2B5EF4-FFF2-40B4-BE49-F238E27FC236}">
                <a16:creationId xmlns:a16="http://schemas.microsoft.com/office/drawing/2014/main" id="{415650D5-C695-DE58-E892-31474A6A084B}"/>
              </a:ext>
            </a:extLst>
          </p:cNvPr>
          <p:cNvSpPr txBox="1">
            <a:spLocks/>
          </p:cNvSpPr>
          <p:nvPr/>
        </p:nvSpPr>
        <p:spPr>
          <a:xfrm>
            <a:off x="481008" y="4497351"/>
            <a:ext cx="11612709" cy="23449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en-US" altLang="ja-JP" sz="1900" dirty="0">
                <a:solidFill>
                  <a:schemeClr val="tx1"/>
                </a:solidFill>
                <a:latin typeface="+mn-ea"/>
                <a:ea typeface="+mn-ea"/>
              </a:rPr>
              <a:t>After a week of investigation, the results indicate that among 12 water servers the most frequently used are </a:t>
            </a:r>
            <a:r>
              <a:rPr lang="en-US" altLang="zh-TW" sz="1900" b="0" i="0" u="none" strike="noStrike" dirty="0">
                <a:solidFill>
                  <a:srgbClr val="000000"/>
                </a:solidFill>
                <a:effectLst/>
                <a:latin typeface="游ゴシック" panose="020B0400000000000000" pitchFamily="50" charset="-128"/>
                <a:ea typeface="游ゴシック" panose="020B0400000000000000" pitchFamily="50" charset="-128"/>
              </a:rPr>
              <a:t>Bld.2 North Gate Side (1,285), Bld.2 Central Side (1,269) and Bld.2 Floor 3 (1,169). This suggests that water servers in Building 2 are most frequently used. This is likely due to the absence of water servers in Building 6, which is frequented by many students as well as due to its installation location which is near the main street where many students commute through. </a:t>
            </a:r>
            <a:endParaRPr lang="zh-TW" altLang="en-US" sz="1900" b="0" i="0" u="none" strike="noStrike" dirty="0">
              <a:solidFill>
                <a:srgbClr val="000000"/>
              </a:solidFill>
              <a:effectLst/>
              <a:latin typeface="游ゴシック" panose="020B0400000000000000" pitchFamily="50" charset="-128"/>
              <a:ea typeface="游ゴシック" panose="020B0400000000000000" pitchFamily="50" charset="-128"/>
            </a:endParaRPr>
          </a:p>
          <a:p>
            <a:endParaRPr lang="en-US" altLang="ja-JP" sz="1900" dirty="0">
              <a:solidFill>
                <a:srgbClr val="002060"/>
              </a:solidFill>
              <a:latin typeface="+mn-ea"/>
              <a:ea typeface="+mn-ea"/>
            </a:endParaRPr>
          </a:p>
        </p:txBody>
      </p:sp>
      <p:sp>
        <p:nvSpPr>
          <p:cNvPr id="5" name="正方形/長方形 4">
            <a:extLst>
              <a:ext uri="{FF2B5EF4-FFF2-40B4-BE49-F238E27FC236}">
                <a16:creationId xmlns:a16="http://schemas.microsoft.com/office/drawing/2014/main" id="{DF64CDAC-584C-B0D6-6D41-D7660023CD62}"/>
              </a:ext>
            </a:extLst>
          </p:cNvPr>
          <p:cNvSpPr/>
          <p:nvPr/>
        </p:nvSpPr>
        <p:spPr>
          <a:xfrm>
            <a:off x="5970494" y="3858766"/>
            <a:ext cx="806823" cy="2241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Bld.2 Floor B2</a:t>
            </a:r>
            <a:endParaRPr lang="ja-JP" sz="700" dirty="0">
              <a:solidFill>
                <a:schemeClr val="tx1"/>
              </a:solidFill>
            </a:endParaRPr>
          </a:p>
        </p:txBody>
      </p:sp>
      <p:sp>
        <p:nvSpPr>
          <p:cNvPr id="6" name="正方形/長方形 5">
            <a:extLst>
              <a:ext uri="{FF2B5EF4-FFF2-40B4-BE49-F238E27FC236}">
                <a16:creationId xmlns:a16="http://schemas.microsoft.com/office/drawing/2014/main" id="{31C52C36-D939-3D24-F94B-7772353F0BC8}"/>
              </a:ext>
            </a:extLst>
          </p:cNvPr>
          <p:cNvSpPr/>
          <p:nvPr/>
        </p:nvSpPr>
        <p:spPr>
          <a:xfrm>
            <a:off x="5970493" y="4092134"/>
            <a:ext cx="806823" cy="2241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Bld.2 Floor 3</a:t>
            </a:r>
            <a:endParaRPr lang="ja-JP" sz="700" dirty="0">
              <a:solidFill>
                <a:schemeClr val="tx1"/>
              </a:solidFill>
            </a:endParaRPr>
          </a:p>
        </p:txBody>
      </p:sp>
      <p:sp>
        <p:nvSpPr>
          <p:cNvPr id="7" name="正方形/長方形 6">
            <a:extLst>
              <a:ext uri="{FF2B5EF4-FFF2-40B4-BE49-F238E27FC236}">
                <a16:creationId xmlns:a16="http://schemas.microsoft.com/office/drawing/2014/main" id="{86E95AD9-795E-8E45-DA3D-6A7A3B24DF45}"/>
              </a:ext>
            </a:extLst>
          </p:cNvPr>
          <p:cNvSpPr/>
          <p:nvPr/>
        </p:nvSpPr>
        <p:spPr>
          <a:xfrm>
            <a:off x="7156446" y="3868016"/>
            <a:ext cx="806823" cy="2241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Bld.2 Floor 1</a:t>
            </a:r>
            <a:endParaRPr lang="ja-JP" sz="700" dirty="0">
              <a:solidFill>
                <a:schemeClr val="tx1"/>
              </a:solidFill>
            </a:endParaRPr>
          </a:p>
        </p:txBody>
      </p:sp>
      <p:sp>
        <p:nvSpPr>
          <p:cNvPr id="8" name="正方形/長方形 7">
            <a:extLst>
              <a:ext uri="{FF2B5EF4-FFF2-40B4-BE49-F238E27FC236}">
                <a16:creationId xmlns:a16="http://schemas.microsoft.com/office/drawing/2014/main" id="{A85E692A-C734-E133-9E79-5A8187120A04}"/>
              </a:ext>
            </a:extLst>
          </p:cNvPr>
          <p:cNvSpPr/>
          <p:nvPr/>
        </p:nvSpPr>
        <p:spPr>
          <a:xfrm>
            <a:off x="7143228" y="4100845"/>
            <a:ext cx="806823" cy="2241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Library Floor 1</a:t>
            </a:r>
            <a:endParaRPr lang="ja-JP" sz="700" dirty="0">
              <a:solidFill>
                <a:schemeClr val="tx1"/>
              </a:solidFill>
            </a:endParaRPr>
          </a:p>
        </p:txBody>
      </p:sp>
      <p:sp>
        <p:nvSpPr>
          <p:cNvPr id="9" name="正方形/長方形 8">
            <a:extLst>
              <a:ext uri="{FF2B5EF4-FFF2-40B4-BE49-F238E27FC236}">
                <a16:creationId xmlns:a16="http://schemas.microsoft.com/office/drawing/2014/main" id="{5EBB7C3C-D63D-39A0-A828-EE0995DE9FC7}"/>
              </a:ext>
            </a:extLst>
          </p:cNvPr>
          <p:cNvSpPr/>
          <p:nvPr/>
        </p:nvSpPr>
        <p:spPr>
          <a:xfrm>
            <a:off x="8296440" y="3876727"/>
            <a:ext cx="884387" cy="2241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Bld.2 North Gate</a:t>
            </a:r>
            <a:endParaRPr lang="ja-JP" sz="700" dirty="0">
              <a:solidFill>
                <a:schemeClr val="tx1"/>
              </a:solidFill>
            </a:endParaRPr>
          </a:p>
        </p:txBody>
      </p:sp>
      <p:sp>
        <p:nvSpPr>
          <p:cNvPr id="10" name="正方形/長方形 9">
            <a:extLst>
              <a:ext uri="{FF2B5EF4-FFF2-40B4-BE49-F238E27FC236}">
                <a16:creationId xmlns:a16="http://schemas.microsoft.com/office/drawing/2014/main" id="{E1763D3B-3C4E-F8A1-6164-FF0D4B06FFAC}"/>
              </a:ext>
            </a:extLst>
          </p:cNvPr>
          <p:cNvSpPr/>
          <p:nvPr/>
        </p:nvSpPr>
        <p:spPr>
          <a:xfrm>
            <a:off x="9469175" y="3889603"/>
            <a:ext cx="1118143" cy="2112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Bld.2 Central Gate</a:t>
            </a:r>
            <a:endParaRPr lang="ja-JP" sz="700" dirty="0">
              <a:solidFill>
                <a:schemeClr val="tx1"/>
              </a:solidFill>
            </a:endParaRPr>
          </a:p>
        </p:txBody>
      </p:sp>
      <p:sp>
        <p:nvSpPr>
          <p:cNvPr id="11" name="正方形/長方形 10">
            <a:extLst>
              <a:ext uri="{FF2B5EF4-FFF2-40B4-BE49-F238E27FC236}">
                <a16:creationId xmlns:a16="http://schemas.microsoft.com/office/drawing/2014/main" id="{E1726293-D15B-847D-8CDA-14AF6E9BB1C7}"/>
              </a:ext>
            </a:extLst>
          </p:cNvPr>
          <p:cNvSpPr/>
          <p:nvPr/>
        </p:nvSpPr>
        <p:spPr>
          <a:xfrm>
            <a:off x="8315964" y="4131967"/>
            <a:ext cx="1052154" cy="1842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Bld.9 Basement Left</a:t>
            </a:r>
            <a:endParaRPr lang="ja-JP" sz="700" dirty="0">
              <a:solidFill>
                <a:schemeClr val="tx1"/>
              </a:solidFill>
            </a:endParaRPr>
          </a:p>
        </p:txBody>
      </p:sp>
      <p:sp>
        <p:nvSpPr>
          <p:cNvPr id="14" name="正方形/長方形 13">
            <a:extLst>
              <a:ext uri="{FF2B5EF4-FFF2-40B4-BE49-F238E27FC236}">
                <a16:creationId xmlns:a16="http://schemas.microsoft.com/office/drawing/2014/main" id="{0696C5FD-F616-CAB1-2DE1-BFB4886A3151}"/>
              </a:ext>
            </a:extLst>
          </p:cNvPr>
          <p:cNvSpPr/>
          <p:nvPr/>
        </p:nvSpPr>
        <p:spPr>
          <a:xfrm>
            <a:off x="9469174" y="4123003"/>
            <a:ext cx="1118143" cy="1932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Bld.9 Basement Right</a:t>
            </a:r>
            <a:endParaRPr lang="ja-JP" sz="700" dirty="0">
              <a:solidFill>
                <a:schemeClr val="tx1"/>
              </a:solidFill>
            </a:endParaRPr>
          </a:p>
        </p:txBody>
      </p:sp>
      <p:sp>
        <p:nvSpPr>
          <p:cNvPr id="16" name="正方形/長方形 15">
            <a:extLst>
              <a:ext uri="{FF2B5EF4-FFF2-40B4-BE49-F238E27FC236}">
                <a16:creationId xmlns:a16="http://schemas.microsoft.com/office/drawing/2014/main" id="{E63A6EAC-58C8-1699-ACA9-710A12C70024}"/>
              </a:ext>
            </a:extLst>
          </p:cNvPr>
          <p:cNvSpPr/>
          <p:nvPr/>
        </p:nvSpPr>
        <p:spPr>
          <a:xfrm>
            <a:off x="5970493" y="4353447"/>
            <a:ext cx="1075766" cy="236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Bld.10 Front Library</a:t>
            </a:r>
            <a:endParaRPr lang="ja-JP" sz="700" dirty="0">
              <a:solidFill>
                <a:schemeClr val="tx1"/>
              </a:solidFill>
            </a:endParaRPr>
          </a:p>
        </p:txBody>
      </p:sp>
      <p:sp>
        <p:nvSpPr>
          <p:cNvPr id="17" name="正方形/長方形 16">
            <a:extLst>
              <a:ext uri="{FF2B5EF4-FFF2-40B4-BE49-F238E27FC236}">
                <a16:creationId xmlns:a16="http://schemas.microsoft.com/office/drawing/2014/main" id="{C70B0BE5-01F2-513D-27AC-A707F3EAB3BE}"/>
              </a:ext>
            </a:extLst>
          </p:cNvPr>
          <p:cNvSpPr/>
          <p:nvPr/>
        </p:nvSpPr>
        <p:spPr>
          <a:xfrm>
            <a:off x="7143228" y="4341989"/>
            <a:ext cx="1075766" cy="236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Bld.10 Near Bld.14</a:t>
            </a:r>
            <a:endParaRPr lang="ja-JP" sz="700" dirty="0">
              <a:solidFill>
                <a:schemeClr val="tx1"/>
              </a:solidFill>
            </a:endParaRPr>
          </a:p>
        </p:txBody>
      </p:sp>
      <p:sp>
        <p:nvSpPr>
          <p:cNvPr id="18" name="正方形/長方形 17">
            <a:extLst>
              <a:ext uri="{FF2B5EF4-FFF2-40B4-BE49-F238E27FC236}">
                <a16:creationId xmlns:a16="http://schemas.microsoft.com/office/drawing/2014/main" id="{1B1591F9-1F5A-910C-561A-67D7304A0073}"/>
              </a:ext>
            </a:extLst>
          </p:cNvPr>
          <p:cNvSpPr/>
          <p:nvPr/>
        </p:nvSpPr>
        <p:spPr>
          <a:xfrm>
            <a:off x="8315963" y="4341989"/>
            <a:ext cx="1052154" cy="236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Bld.11 Left</a:t>
            </a:r>
            <a:endParaRPr lang="ja-JP" sz="700" dirty="0">
              <a:solidFill>
                <a:schemeClr val="tx1"/>
              </a:solidFill>
            </a:endParaRPr>
          </a:p>
        </p:txBody>
      </p:sp>
      <p:sp>
        <p:nvSpPr>
          <p:cNvPr id="20" name="正方形/長方形 19">
            <a:extLst>
              <a:ext uri="{FF2B5EF4-FFF2-40B4-BE49-F238E27FC236}">
                <a16:creationId xmlns:a16="http://schemas.microsoft.com/office/drawing/2014/main" id="{63228E63-B5C1-4EFB-8644-2E6270C9DE28}"/>
              </a:ext>
            </a:extLst>
          </p:cNvPr>
          <p:cNvSpPr/>
          <p:nvPr/>
        </p:nvSpPr>
        <p:spPr>
          <a:xfrm>
            <a:off x="9465086" y="4324963"/>
            <a:ext cx="1052154" cy="236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700" dirty="0">
                <a:solidFill>
                  <a:schemeClr val="tx1"/>
                </a:solidFill>
              </a:rPr>
              <a:t>Bld.11 Right</a:t>
            </a:r>
            <a:endParaRPr lang="ja-JP" sz="700" dirty="0">
              <a:solidFill>
                <a:schemeClr val="tx1"/>
              </a:solidFill>
            </a:endParaRPr>
          </a:p>
        </p:txBody>
      </p:sp>
    </p:spTree>
    <p:extLst>
      <p:ext uri="{BB962C8B-B14F-4D97-AF65-F5344CB8AC3E}">
        <p14:creationId xmlns:p14="http://schemas.microsoft.com/office/powerpoint/2010/main" val="3599357195"/>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9D251-9581-7BD9-F391-B44D22848521}"/>
              </a:ext>
            </a:extLst>
          </p:cNvPr>
          <p:cNvSpPr>
            <a:spLocks noGrp="1"/>
          </p:cNvSpPr>
          <p:nvPr>
            <p:ph type="title"/>
          </p:nvPr>
        </p:nvSpPr>
        <p:spPr/>
        <p:txBody>
          <a:bodyPr/>
          <a:lstStyle/>
          <a:p>
            <a:r>
              <a:rPr lang="en-US" altLang="ja-JP" sz="3200" b="1" dirty="0">
                <a:solidFill>
                  <a:srgbClr val="002060"/>
                </a:solidFill>
                <a:latin typeface="+mn-ea"/>
                <a:ea typeface="+mn-ea"/>
                <a:cs typeface="+mj-lt"/>
              </a:rPr>
              <a:t>Survey on the frequency of uses in one day</a:t>
            </a:r>
            <a:endParaRPr kumimoji="1" lang="ja-JP" altLang="en-US" sz="3200" b="1" dirty="0">
              <a:solidFill>
                <a:srgbClr val="002060"/>
              </a:solidFill>
              <a:latin typeface="+mn-ea"/>
              <a:ea typeface="+mn-ea"/>
            </a:endParaRPr>
          </a:p>
        </p:txBody>
      </p:sp>
      <p:graphicFrame>
        <p:nvGraphicFramePr>
          <p:cNvPr id="7" name="表 6">
            <a:extLst>
              <a:ext uri="{FF2B5EF4-FFF2-40B4-BE49-F238E27FC236}">
                <a16:creationId xmlns:a16="http://schemas.microsoft.com/office/drawing/2014/main" id="{F6C14D97-D4F4-BF55-3826-0A2BA049DABF}"/>
              </a:ext>
            </a:extLst>
          </p:cNvPr>
          <p:cNvGraphicFramePr>
            <a:graphicFrameLocks noGrp="1"/>
          </p:cNvGraphicFramePr>
          <p:nvPr>
            <p:extLst>
              <p:ext uri="{D42A27DB-BD31-4B8C-83A1-F6EECF244321}">
                <p14:modId xmlns:p14="http://schemas.microsoft.com/office/powerpoint/2010/main" val="2809464953"/>
              </p:ext>
            </p:extLst>
          </p:nvPr>
        </p:nvGraphicFramePr>
        <p:xfrm>
          <a:off x="465647" y="825790"/>
          <a:ext cx="3770792" cy="3738392"/>
        </p:xfrm>
        <a:graphic>
          <a:graphicData uri="http://schemas.openxmlformats.org/drawingml/2006/table">
            <a:tbl>
              <a:tblPr/>
              <a:tblGrid>
                <a:gridCol w="1885396">
                  <a:extLst>
                    <a:ext uri="{9D8B030D-6E8A-4147-A177-3AD203B41FA5}">
                      <a16:colId xmlns:a16="http://schemas.microsoft.com/office/drawing/2014/main" val="4127722123"/>
                    </a:ext>
                  </a:extLst>
                </a:gridCol>
                <a:gridCol w="1885396">
                  <a:extLst>
                    <a:ext uri="{9D8B030D-6E8A-4147-A177-3AD203B41FA5}">
                      <a16:colId xmlns:a16="http://schemas.microsoft.com/office/drawing/2014/main" val="1604557880"/>
                    </a:ext>
                  </a:extLst>
                </a:gridCol>
              </a:tblGrid>
              <a:tr h="534056">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Frequency of Use </a:t>
                      </a:r>
                    </a:p>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per day</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No. of People</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624906"/>
                  </a:ext>
                </a:extLst>
              </a:tr>
              <a:tr h="53405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 Time</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480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extLst>
                  <a:ext uri="{0D108BD9-81ED-4DB2-BD59-A6C34878D82A}">
                    <a16:rowId xmlns:a16="http://schemas.microsoft.com/office/drawing/2014/main" val="1110396256"/>
                  </a:ext>
                </a:extLst>
              </a:tr>
              <a:tr h="53405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Times</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355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FD0A1"/>
                    </a:solidFill>
                  </a:tcPr>
                </a:tc>
                <a:extLst>
                  <a:ext uri="{0D108BD9-81ED-4DB2-BD59-A6C34878D82A}">
                    <a16:rowId xmlns:a16="http://schemas.microsoft.com/office/drawing/2014/main" val="3280991345"/>
                  </a:ext>
                </a:extLst>
              </a:tr>
              <a:tr h="53405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Times</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166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EBD9"/>
                    </a:solidFill>
                  </a:tcPr>
                </a:tc>
                <a:extLst>
                  <a:ext uri="{0D108BD9-81ED-4DB2-BD59-A6C34878D82A}">
                    <a16:rowId xmlns:a16="http://schemas.microsoft.com/office/drawing/2014/main" val="1292869424"/>
                  </a:ext>
                </a:extLst>
              </a:tr>
              <a:tr h="53405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4</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Times</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64</a:t>
                      </a:r>
                      <a:endPar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F9F8"/>
                    </a:solidFill>
                  </a:tcPr>
                </a:tc>
                <a:extLst>
                  <a:ext uri="{0D108BD9-81ED-4DB2-BD59-A6C34878D82A}">
                    <a16:rowId xmlns:a16="http://schemas.microsoft.com/office/drawing/2014/main" val="2337382304"/>
                  </a:ext>
                </a:extLst>
              </a:tr>
              <a:tr h="53405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Times</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FCFF"/>
                    </a:solidFill>
                  </a:tcPr>
                </a:tc>
                <a:extLst>
                  <a:ext uri="{0D108BD9-81ED-4DB2-BD59-A6C34878D82A}">
                    <a16:rowId xmlns:a16="http://schemas.microsoft.com/office/drawing/2014/main" val="3624819659"/>
                  </a:ext>
                </a:extLst>
              </a:tr>
              <a:tr h="534056">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Total</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83190666"/>
                  </a:ext>
                </a:extLst>
              </a:tr>
            </a:tbl>
          </a:graphicData>
        </a:graphic>
      </p:graphicFrame>
      <p:graphicFrame>
        <p:nvGraphicFramePr>
          <p:cNvPr id="8" name="グラフ 7">
            <a:extLst>
              <a:ext uri="{FF2B5EF4-FFF2-40B4-BE49-F238E27FC236}">
                <a16:creationId xmlns:a16="http://schemas.microsoft.com/office/drawing/2014/main" id="{698A11C5-2987-1302-BCFE-DB023A3B43CB}"/>
              </a:ext>
            </a:extLst>
          </p:cNvPr>
          <p:cNvGraphicFramePr>
            <a:graphicFrameLocks/>
          </p:cNvGraphicFramePr>
          <p:nvPr>
            <p:extLst>
              <p:ext uri="{D42A27DB-BD31-4B8C-83A1-F6EECF244321}">
                <p14:modId xmlns:p14="http://schemas.microsoft.com/office/powerpoint/2010/main" val="527762389"/>
              </p:ext>
            </p:extLst>
          </p:nvPr>
        </p:nvGraphicFramePr>
        <p:xfrm>
          <a:off x="4714614" y="825790"/>
          <a:ext cx="7011739" cy="3738390"/>
        </p:xfrm>
        <a:graphic>
          <a:graphicData uri="http://schemas.openxmlformats.org/drawingml/2006/chart">
            <c:chart xmlns:c="http://schemas.openxmlformats.org/drawingml/2006/chart" xmlns:r="http://schemas.openxmlformats.org/officeDocument/2006/relationships" r:id="rId3"/>
          </a:graphicData>
        </a:graphic>
      </p:graphicFrame>
      <p:sp>
        <p:nvSpPr>
          <p:cNvPr id="4" name="スライド番号プレースホルダー 4">
            <a:extLst>
              <a:ext uri="{FF2B5EF4-FFF2-40B4-BE49-F238E27FC236}">
                <a16:creationId xmlns:a16="http://schemas.microsoft.com/office/drawing/2014/main" id="{3032A714-3D3D-D32D-58F3-F925D49D0781}"/>
              </a:ext>
            </a:extLst>
          </p:cNvPr>
          <p:cNvSpPr>
            <a:spLocks noGrp="1"/>
          </p:cNvSpPr>
          <p:nvPr>
            <p:ph type="sldNum" sz="quarter" idx="12"/>
          </p:nvPr>
        </p:nvSpPr>
        <p:spPr>
          <a:xfrm>
            <a:off x="111829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8</a:t>
            </a:fld>
            <a:endParaRPr lang="ja-JP" altLang="en-US" sz="1600" b="1">
              <a:latin typeface="+mn-ea"/>
              <a:ea typeface="+mn-ea"/>
            </a:endParaRPr>
          </a:p>
        </p:txBody>
      </p:sp>
      <p:sp>
        <p:nvSpPr>
          <p:cNvPr id="3" name="正方形/長方形 2">
            <a:extLst>
              <a:ext uri="{FF2B5EF4-FFF2-40B4-BE49-F238E27FC236}">
                <a16:creationId xmlns:a16="http://schemas.microsoft.com/office/drawing/2014/main" id="{E5A5B1C1-87BD-B890-26AE-A8DDE28CD785}"/>
              </a:ext>
            </a:extLst>
          </p:cNvPr>
          <p:cNvSpPr/>
          <p:nvPr/>
        </p:nvSpPr>
        <p:spPr>
          <a:xfrm>
            <a:off x="7473281" y="4292720"/>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1</a:t>
            </a:r>
            <a:endParaRPr lang="ja-JP" sz="900" dirty="0">
              <a:solidFill>
                <a:schemeClr val="tx1"/>
              </a:solidFill>
            </a:endParaRPr>
          </a:p>
        </p:txBody>
      </p:sp>
      <p:sp>
        <p:nvSpPr>
          <p:cNvPr id="5" name="正方形/長方形 4">
            <a:extLst>
              <a:ext uri="{FF2B5EF4-FFF2-40B4-BE49-F238E27FC236}">
                <a16:creationId xmlns:a16="http://schemas.microsoft.com/office/drawing/2014/main" id="{32C6B77D-9A20-55C9-F861-DA10F4DF7E1E}"/>
              </a:ext>
            </a:extLst>
          </p:cNvPr>
          <p:cNvSpPr/>
          <p:nvPr/>
        </p:nvSpPr>
        <p:spPr>
          <a:xfrm>
            <a:off x="7813940" y="4273416"/>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2</a:t>
            </a:r>
            <a:endParaRPr lang="ja-JP" sz="900" dirty="0">
              <a:solidFill>
                <a:schemeClr val="tx1"/>
              </a:solidFill>
            </a:endParaRPr>
          </a:p>
        </p:txBody>
      </p:sp>
      <p:sp>
        <p:nvSpPr>
          <p:cNvPr id="6" name="正方形/長方形 5">
            <a:extLst>
              <a:ext uri="{FF2B5EF4-FFF2-40B4-BE49-F238E27FC236}">
                <a16:creationId xmlns:a16="http://schemas.microsoft.com/office/drawing/2014/main" id="{EDF7631B-373A-9B07-1B83-FC0B53ECBD6F}"/>
              </a:ext>
            </a:extLst>
          </p:cNvPr>
          <p:cNvSpPr/>
          <p:nvPr/>
        </p:nvSpPr>
        <p:spPr>
          <a:xfrm>
            <a:off x="8187822" y="4273415"/>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3</a:t>
            </a:r>
            <a:endParaRPr lang="ja-JP" sz="900" dirty="0">
              <a:solidFill>
                <a:schemeClr val="tx1"/>
              </a:solidFill>
            </a:endParaRPr>
          </a:p>
        </p:txBody>
      </p:sp>
      <p:sp>
        <p:nvSpPr>
          <p:cNvPr id="9" name="正方形/長方形 8">
            <a:extLst>
              <a:ext uri="{FF2B5EF4-FFF2-40B4-BE49-F238E27FC236}">
                <a16:creationId xmlns:a16="http://schemas.microsoft.com/office/drawing/2014/main" id="{BD9BAA92-28F9-8A3A-377A-29ECE3600229}"/>
              </a:ext>
            </a:extLst>
          </p:cNvPr>
          <p:cNvSpPr/>
          <p:nvPr/>
        </p:nvSpPr>
        <p:spPr>
          <a:xfrm>
            <a:off x="8561704" y="4273415"/>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4</a:t>
            </a:r>
            <a:endParaRPr lang="ja-JP" sz="900" dirty="0">
              <a:solidFill>
                <a:schemeClr val="tx1"/>
              </a:solidFill>
            </a:endParaRPr>
          </a:p>
        </p:txBody>
      </p:sp>
      <p:sp>
        <p:nvSpPr>
          <p:cNvPr id="10" name="正方形/長方形 9">
            <a:extLst>
              <a:ext uri="{FF2B5EF4-FFF2-40B4-BE49-F238E27FC236}">
                <a16:creationId xmlns:a16="http://schemas.microsoft.com/office/drawing/2014/main" id="{4CE691C3-77A5-071A-99F5-40CE13A50DE9}"/>
              </a:ext>
            </a:extLst>
          </p:cNvPr>
          <p:cNvSpPr/>
          <p:nvPr/>
        </p:nvSpPr>
        <p:spPr>
          <a:xfrm>
            <a:off x="8935586" y="4272613"/>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5</a:t>
            </a:r>
            <a:endParaRPr lang="ja-JP" sz="900" dirty="0">
              <a:solidFill>
                <a:schemeClr val="tx1"/>
              </a:solidFill>
            </a:endParaRPr>
          </a:p>
        </p:txBody>
      </p:sp>
      <p:sp>
        <p:nvSpPr>
          <p:cNvPr id="11" name="正方形/長方形 10">
            <a:extLst>
              <a:ext uri="{FF2B5EF4-FFF2-40B4-BE49-F238E27FC236}">
                <a16:creationId xmlns:a16="http://schemas.microsoft.com/office/drawing/2014/main" id="{5ECECBD1-2C82-A7BB-2CE1-D82C4DA08C7C}"/>
              </a:ext>
            </a:extLst>
          </p:cNvPr>
          <p:cNvSpPr/>
          <p:nvPr/>
        </p:nvSpPr>
        <p:spPr>
          <a:xfrm>
            <a:off x="7709647" y="3997225"/>
            <a:ext cx="1225939"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Frequency of Uses</a:t>
            </a:r>
            <a:endParaRPr lang="ja-JP" sz="900" dirty="0">
              <a:solidFill>
                <a:schemeClr val="tx1"/>
              </a:solidFill>
            </a:endParaRPr>
          </a:p>
        </p:txBody>
      </p:sp>
      <p:sp>
        <p:nvSpPr>
          <p:cNvPr id="12" name="タイトル 1">
            <a:extLst>
              <a:ext uri="{FF2B5EF4-FFF2-40B4-BE49-F238E27FC236}">
                <a16:creationId xmlns:a16="http://schemas.microsoft.com/office/drawing/2014/main" id="{C2CE6DC6-878D-FA44-1DBE-8D4625F013A1}"/>
              </a:ext>
            </a:extLst>
          </p:cNvPr>
          <p:cNvSpPr txBox="1">
            <a:spLocks/>
          </p:cNvSpPr>
          <p:nvPr/>
        </p:nvSpPr>
        <p:spPr>
          <a:xfrm>
            <a:off x="335277" y="4826893"/>
            <a:ext cx="11537208" cy="15684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en-US" altLang="ja-JP" sz="2000" dirty="0">
                <a:solidFill>
                  <a:schemeClr val="tx1"/>
                </a:solidFill>
                <a:latin typeface="游ゴシック"/>
                <a:ea typeface="游ゴシック"/>
              </a:rPr>
              <a:t>Between June 12</a:t>
            </a:r>
            <a:r>
              <a:rPr lang="en-US" altLang="ja-JP" sz="2000" baseline="30000" dirty="0">
                <a:solidFill>
                  <a:schemeClr val="tx1"/>
                </a:solidFill>
                <a:latin typeface="游ゴシック"/>
                <a:ea typeface="游ゴシック"/>
              </a:rPr>
              <a:t>th</a:t>
            </a:r>
            <a:r>
              <a:rPr lang="en-US" altLang="ja-JP" sz="2000" dirty="0">
                <a:solidFill>
                  <a:schemeClr val="tx1"/>
                </a:solidFill>
                <a:latin typeface="游ゴシック"/>
                <a:ea typeface="游ゴシック"/>
              </a:rPr>
              <a:t> (Monday) and June 16</a:t>
            </a:r>
            <a:r>
              <a:rPr lang="en-US" altLang="ja-JP" sz="2000" baseline="30000" dirty="0">
                <a:solidFill>
                  <a:schemeClr val="tx1"/>
                </a:solidFill>
                <a:latin typeface="游ゴシック"/>
                <a:ea typeface="游ゴシック"/>
              </a:rPr>
              <a:t>th</a:t>
            </a:r>
            <a:r>
              <a:rPr lang="en-US" altLang="ja-JP" sz="2000" dirty="0">
                <a:solidFill>
                  <a:schemeClr val="tx1"/>
                </a:solidFill>
                <a:latin typeface="游ゴシック"/>
                <a:ea typeface="游ゴシック"/>
              </a:rPr>
              <a:t> (Friday), during the lunch hour from 12:30 to 13:30, we interviewed 1,104 students who were using the water servers located at Building 11 and Building 2 Central Side, where it was anticipated to have the greatest number of users present. The survey aims to determine the frequency of water server usage in a day among students. The results showed that the majority of users, 480 of them, use the water server once a day, followed by 355 students using it twice a day and 166 students who use it three time a day. </a:t>
            </a:r>
          </a:p>
        </p:txBody>
      </p:sp>
    </p:spTree>
    <p:extLst>
      <p:ext uri="{BB962C8B-B14F-4D97-AF65-F5344CB8AC3E}">
        <p14:creationId xmlns:p14="http://schemas.microsoft.com/office/powerpoint/2010/main" val="436315009"/>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9D251-9581-7BD9-F391-B44D22848521}"/>
              </a:ext>
            </a:extLst>
          </p:cNvPr>
          <p:cNvSpPr>
            <a:spLocks noGrp="1"/>
          </p:cNvSpPr>
          <p:nvPr>
            <p:ph type="title"/>
          </p:nvPr>
        </p:nvSpPr>
        <p:spPr>
          <a:xfrm>
            <a:off x="224118" y="417869"/>
            <a:ext cx="12030635" cy="272413"/>
          </a:xfrm>
        </p:spPr>
        <p:txBody>
          <a:bodyPr/>
          <a:lstStyle/>
          <a:p>
            <a:r>
              <a:rPr kumimoji="1" lang="en-US" altLang="ja-JP" sz="2400" b="1" dirty="0">
                <a:solidFill>
                  <a:srgbClr val="002060"/>
                </a:solidFill>
                <a:latin typeface="游ゴシック"/>
                <a:ea typeface="游ゴシック"/>
              </a:rPr>
              <a:t>Daily Usage Frequency Ratio and Savings Estimations through </a:t>
            </a:r>
            <a:r>
              <a:rPr kumimoji="1" lang="en-US" altLang="ja-JP" sz="2400" b="1" dirty="0" err="1">
                <a:solidFill>
                  <a:srgbClr val="002060"/>
                </a:solidFill>
                <a:latin typeface="游ゴシック"/>
                <a:ea typeface="游ゴシック"/>
              </a:rPr>
              <a:t>MyBottle</a:t>
            </a:r>
            <a:r>
              <a:rPr kumimoji="1" lang="en-US" altLang="ja-JP" sz="2400" b="1" dirty="0">
                <a:solidFill>
                  <a:srgbClr val="002060"/>
                </a:solidFill>
                <a:latin typeface="游ゴシック"/>
                <a:ea typeface="游ゴシック"/>
              </a:rPr>
              <a:t> Usage</a:t>
            </a:r>
            <a:endParaRPr kumimoji="1" lang="ja-JP" altLang="en-US" sz="2400" b="1" dirty="0">
              <a:solidFill>
                <a:srgbClr val="002060"/>
              </a:solidFill>
              <a:latin typeface="游ゴシック"/>
              <a:ea typeface="游ゴシック"/>
            </a:endParaRPr>
          </a:p>
        </p:txBody>
      </p:sp>
      <p:sp>
        <p:nvSpPr>
          <p:cNvPr id="19" name="タイトル 1">
            <a:extLst>
              <a:ext uri="{FF2B5EF4-FFF2-40B4-BE49-F238E27FC236}">
                <a16:creationId xmlns:a16="http://schemas.microsoft.com/office/drawing/2014/main" id="{35E51FE2-E834-16DE-0F91-DE8018F41131}"/>
              </a:ext>
            </a:extLst>
          </p:cNvPr>
          <p:cNvSpPr txBox="1">
            <a:spLocks/>
          </p:cNvSpPr>
          <p:nvPr/>
        </p:nvSpPr>
        <p:spPr>
          <a:xfrm>
            <a:off x="167638" y="4827639"/>
            <a:ext cx="11856723" cy="16124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en-US" altLang="ja-JP" sz="1900" dirty="0">
                <a:solidFill>
                  <a:schemeClr val="tx1"/>
                </a:solidFill>
                <a:latin typeface="+mn-ea"/>
                <a:ea typeface="+mn-ea"/>
              </a:rPr>
              <a:t>Looking at the percentages, 43.5% of the students drink water once a day, 32.2% twice a day, and 24.3% three or more times a day. Assuming that students who bring their own water bottles can save the cost of purchasing a bottled water (90 yen) per water refill, simple calculations show the students who use the water server once per day can save 90 yen a day, 450 yen a week, 1,800 yen a month, or 14,400 yen a year. With the saving estimations increasing with increased frequency of use. </a:t>
            </a:r>
            <a:endParaRPr lang="en-US" altLang="ja-JP" sz="1900" dirty="0">
              <a:solidFill>
                <a:schemeClr val="tx1"/>
              </a:solidFill>
              <a:latin typeface="游ゴシック"/>
              <a:ea typeface="游ゴシック"/>
            </a:endParaRPr>
          </a:p>
        </p:txBody>
      </p:sp>
      <p:graphicFrame>
        <p:nvGraphicFramePr>
          <p:cNvPr id="3" name="グラフ 2">
            <a:extLst>
              <a:ext uri="{FF2B5EF4-FFF2-40B4-BE49-F238E27FC236}">
                <a16:creationId xmlns:a16="http://schemas.microsoft.com/office/drawing/2014/main" id="{B17DF4CB-2753-32D8-0009-2257DB925CB1}"/>
              </a:ext>
            </a:extLst>
          </p:cNvPr>
          <p:cNvGraphicFramePr>
            <a:graphicFrameLocks/>
          </p:cNvGraphicFramePr>
          <p:nvPr>
            <p:extLst>
              <p:ext uri="{D42A27DB-BD31-4B8C-83A1-F6EECF244321}">
                <p14:modId xmlns:p14="http://schemas.microsoft.com/office/powerpoint/2010/main" val="2964459503"/>
              </p:ext>
            </p:extLst>
          </p:nvPr>
        </p:nvGraphicFramePr>
        <p:xfrm>
          <a:off x="453262" y="831818"/>
          <a:ext cx="4689007" cy="36354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 4">
            <a:extLst>
              <a:ext uri="{FF2B5EF4-FFF2-40B4-BE49-F238E27FC236}">
                <a16:creationId xmlns:a16="http://schemas.microsoft.com/office/drawing/2014/main" id="{299AED06-7F10-A70B-DF76-7F2641E18133}"/>
              </a:ext>
            </a:extLst>
          </p:cNvPr>
          <p:cNvGraphicFramePr>
            <a:graphicFrameLocks noGrp="1"/>
          </p:cNvGraphicFramePr>
          <p:nvPr>
            <p:extLst>
              <p:ext uri="{D42A27DB-BD31-4B8C-83A1-F6EECF244321}">
                <p14:modId xmlns:p14="http://schemas.microsoft.com/office/powerpoint/2010/main" val="245120312"/>
              </p:ext>
            </p:extLst>
          </p:nvPr>
        </p:nvGraphicFramePr>
        <p:xfrm>
          <a:off x="5492134" y="831818"/>
          <a:ext cx="6375324" cy="3677265"/>
        </p:xfrm>
        <a:graphic>
          <a:graphicData uri="http://schemas.openxmlformats.org/drawingml/2006/table">
            <a:tbl>
              <a:tblPr/>
              <a:tblGrid>
                <a:gridCol w="1248788">
                  <a:extLst>
                    <a:ext uri="{9D8B030D-6E8A-4147-A177-3AD203B41FA5}">
                      <a16:colId xmlns:a16="http://schemas.microsoft.com/office/drawing/2014/main" val="3916167697"/>
                    </a:ext>
                  </a:extLst>
                </a:gridCol>
                <a:gridCol w="1248788">
                  <a:extLst>
                    <a:ext uri="{9D8B030D-6E8A-4147-A177-3AD203B41FA5}">
                      <a16:colId xmlns:a16="http://schemas.microsoft.com/office/drawing/2014/main" val="1375379341"/>
                    </a:ext>
                  </a:extLst>
                </a:gridCol>
                <a:gridCol w="1248788">
                  <a:extLst>
                    <a:ext uri="{9D8B030D-6E8A-4147-A177-3AD203B41FA5}">
                      <a16:colId xmlns:a16="http://schemas.microsoft.com/office/drawing/2014/main" val="4074177673"/>
                    </a:ext>
                  </a:extLst>
                </a:gridCol>
                <a:gridCol w="1248788">
                  <a:extLst>
                    <a:ext uri="{9D8B030D-6E8A-4147-A177-3AD203B41FA5}">
                      <a16:colId xmlns:a16="http://schemas.microsoft.com/office/drawing/2014/main" val="3403160411"/>
                    </a:ext>
                  </a:extLst>
                </a:gridCol>
                <a:gridCol w="1380172">
                  <a:extLst>
                    <a:ext uri="{9D8B030D-6E8A-4147-A177-3AD203B41FA5}">
                      <a16:colId xmlns:a16="http://schemas.microsoft.com/office/drawing/2014/main" val="935937032"/>
                    </a:ext>
                  </a:extLst>
                </a:gridCol>
              </a:tblGrid>
              <a:tr h="605913">
                <a:tc>
                  <a:txBody>
                    <a:bodyPr/>
                    <a:lstStyle/>
                    <a:p>
                      <a:pPr algn="ctr" fontAlgn="b"/>
                      <a:r>
                        <a:rPr lang="en-US" altLang="ja-JP" sz="1400" b="1" i="0" u="none" strike="noStrike" dirty="0">
                          <a:solidFill>
                            <a:srgbClr val="000000"/>
                          </a:solidFill>
                          <a:effectLst/>
                          <a:latin typeface="游ゴシック" panose="020B0400000000000000" pitchFamily="50" charset="-128"/>
                          <a:ea typeface="+mn-ea"/>
                        </a:rPr>
                        <a:t>Frequency of Use </a:t>
                      </a:r>
                    </a:p>
                    <a:p>
                      <a:pPr algn="ctr" fontAlgn="b"/>
                      <a:r>
                        <a:rPr lang="en-US" altLang="ja-JP" sz="1400" b="1" i="0" u="none" strike="noStrike" dirty="0">
                          <a:solidFill>
                            <a:srgbClr val="000000"/>
                          </a:solidFill>
                          <a:effectLst/>
                          <a:latin typeface="游ゴシック" panose="020B0400000000000000" pitchFamily="50" charset="-128"/>
                          <a:ea typeface="+mn-ea"/>
                        </a:rPr>
                        <a:t>per day</a:t>
                      </a:r>
                      <a:endParaRPr lang="ja-JP" altLang="en-US" sz="1400" b="1" i="0" u="none" strike="noStrike" dirty="0">
                        <a:solidFill>
                          <a:srgbClr val="000000"/>
                        </a:solidFill>
                        <a:effectLst/>
                        <a:latin typeface="游ゴシック" panose="020B0400000000000000" pitchFamily="50" charset="-128"/>
                        <a:ea typeface="+mn-ea"/>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 Day</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 Week</a:t>
                      </a:r>
                    </a:p>
                    <a:p>
                      <a:pPr algn="ctr" fontAlgn="b"/>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（５</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Days</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 Month</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Year</a:t>
                      </a:r>
                    </a:p>
                    <a:p>
                      <a:pPr algn="ctr" fontAlgn="b"/>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（８ </a:t>
                      </a:r>
                      <a:r>
                        <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rPr>
                        <a:t>Months</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46282521"/>
                  </a:ext>
                </a:extLst>
              </a:tr>
              <a:tr h="605913">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1 Time</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90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450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1,800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14,400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7381764"/>
                  </a:ext>
                </a:extLst>
              </a:tr>
              <a:tr h="605913">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Times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180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900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3,600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28,800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9208502"/>
                  </a:ext>
                </a:extLst>
              </a:tr>
              <a:tr h="605913">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Times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270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1,350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5,400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43,200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024965"/>
                  </a:ext>
                </a:extLst>
              </a:tr>
              <a:tr h="605913">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4</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Times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360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1,800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7,200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57,600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8219325"/>
                  </a:ext>
                </a:extLst>
              </a:tr>
              <a:tr h="605913">
                <a:tc>
                  <a:txBody>
                    <a:bodyPr/>
                    <a:lstStyle/>
                    <a:p>
                      <a:pPr algn="ctr" fontAlgn="b"/>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5</a:t>
                      </a: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600" b="1" i="0" u="none" strike="noStrike" dirty="0">
                          <a:solidFill>
                            <a:srgbClr val="000000"/>
                          </a:solidFill>
                          <a:effectLst/>
                          <a:latin typeface="游ゴシック" panose="020B0400000000000000" pitchFamily="50" charset="-128"/>
                          <a:ea typeface="游ゴシック" panose="020B0400000000000000" pitchFamily="50" charset="-128"/>
                        </a:rPr>
                        <a:t>Times</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450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2,250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9,000</a:t>
                      </a:r>
                      <a:r>
                        <a:rPr lang="ja-JP" altLang="en-US" sz="1600" b="0" i="0" u="none" strike="noStrike">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ja-JP" sz="1600" b="0" i="0" u="none" strike="noStrike" dirty="0">
                          <a:solidFill>
                            <a:srgbClr val="000000"/>
                          </a:solidFill>
                          <a:effectLst/>
                          <a:latin typeface="游ゴシック" panose="020B0400000000000000" pitchFamily="50" charset="-128"/>
                          <a:ea typeface="游ゴシック" panose="020B0400000000000000" pitchFamily="50" charset="-128"/>
                        </a:rPr>
                        <a:t>72,000</a:t>
                      </a: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円</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9510360"/>
                  </a:ext>
                </a:extLst>
              </a:tr>
            </a:tbl>
          </a:graphicData>
        </a:graphic>
      </p:graphicFrame>
      <p:sp>
        <p:nvSpPr>
          <p:cNvPr id="6" name="タイトル 1">
            <a:extLst>
              <a:ext uri="{FF2B5EF4-FFF2-40B4-BE49-F238E27FC236}">
                <a16:creationId xmlns:a16="http://schemas.microsoft.com/office/drawing/2014/main" id="{43947BCA-5CA8-489C-7C0C-3A4237BF194B}"/>
              </a:ext>
            </a:extLst>
          </p:cNvPr>
          <p:cNvSpPr txBox="1">
            <a:spLocks/>
          </p:cNvSpPr>
          <p:nvPr/>
        </p:nvSpPr>
        <p:spPr>
          <a:xfrm>
            <a:off x="5393289" y="4487502"/>
            <a:ext cx="6631072" cy="4307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133" kern="1200">
                <a:solidFill>
                  <a:schemeClr val="tx2"/>
                </a:solidFill>
                <a:latin typeface="+mj-lt"/>
                <a:ea typeface="+mj-ea"/>
                <a:cs typeface="+mj-cs"/>
              </a:defRPr>
            </a:lvl1pPr>
          </a:lstStyle>
          <a:p>
            <a:r>
              <a:rPr lang="en-US" altLang="ja-JP" sz="1000" b="1" dirty="0">
                <a:solidFill>
                  <a:schemeClr val="tx1"/>
                </a:solidFill>
                <a:latin typeface="+mn-ea"/>
                <a:ea typeface="+mn-ea"/>
              </a:rPr>
              <a:t>※*1 week excludes Saturdays and Sundays; 1 year excludes spring break and summer vacation.</a:t>
            </a:r>
            <a:endParaRPr lang="ja-JP" altLang="en-US" sz="1000" b="1" dirty="0">
              <a:solidFill>
                <a:schemeClr val="tx1"/>
              </a:solidFill>
              <a:latin typeface="+mn-ea"/>
              <a:ea typeface="+mn-ea"/>
            </a:endParaRPr>
          </a:p>
        </p:txBody>
      </p:sp>
      <p:sp>
        <p:nvSpPr>
          <p:cNvPr id="4" name="スライド番号プレースホルダー 4">
            <a:extLst>
              <a:ext uri="{FF2B5EF4-FFF2-40B4-BE49-F238E27FC236}">
                <a16:creationId xmlns:a16="http://schemas.microsoft.com/office/drawing/2014/main" id="{FCE6F9AF-8975-128C-86EA-651C26FC1FFB}"/>
              </a:ext>
            </a:extLst>
          </p:cNvPr>
          <p:cNvSpPr>
            <a:spLocks noGrp="1"/>
          </p:cNvSpPr>
          <p:nvPr>
            <p:ph type="sldNum" sz="quarter" idx="12"/>
          </p:nvPr>
        </p:nvSpPr>
        <p:spPr>
          <a:xfrm>
            <a:off x="11182992" y="6330001"/>
            <a:ext cx="528000" cy="512251"/>
          </a:xfrm>
          <a:prstGeom prst="rect">
            <a:avLst/>
          </a:prstGeom>
        </p:spPr>
        <p:txBody>
          <a:bodyPr vert="horz" lIns="121920" tIns="60960" rIns="121920" bIns="60960" rtlCol="0" anchor="ctr"/>
          <a:lstStyle>
            <a:defPPr>
              <a:defRPr lang="ja-JP"/>
            </a:defPPr>
            <a:lvl1pPr algn="r" rtl="0" fontAlgn="auto">
              <a:spcBef>
                <a:spcPts val="0"/>
              </a:spcBef>
              <a:spcAft>
                <a:spcPts val="0"/>
              </a:spcAft>
              <a:defRPr kumimoji="1" sz="1333" kern="1200" baseline="0">
                <a:solidFill>
                  <a:schemeClr val="bg1"/>
                </a:solidFill>
                <a:latin typeface="Verdana" pitchFamily="34" charset="0"/>
                <a:ea typeface="ＭＳ Ｐゴシック" pitchFamily="50" charset="-128"/>
                <a:cs typeface="Verdana" pitchFamily="34" charset="0"/>
              </a:defRPr>
            </a:lvl1pPr>
            <a:lvl2pPr marL="609585"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21917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828754"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438339"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3047924" algn="l" defTabSz="1219170" rtl="0" eaLnBrk="1" latinLnBrk="0" hangingPunct="1">
              <a:defRPr kumimoji="1" kern="1200">
                <a:solidFill>
                  <a:schemeClr val="tx1"/>
                </a:solidFill>
                <a:latin typeface="Arial" charset="0"/>
                <a:ea typeface="ＭＳ Ｐゴシック" pitchFamily="50" charset="-128"/>
                <a:cs typeface="+mn-cs"/>
              </a:defRPr>
            </a:lvl6pPr>
            <a:lvl7pPr marL="3657509" algn="l" defTabSz="1219170" rtl="0" eaLnBrk="1" latinLnBrk="0" hangingPunct="1">
              <a:defRPr kumimoji="1" kern="1200">
                <a:solidFill>
                  <a:schemeClr val="tx1"/>
                </a:solidFill>
                <a:latin typeface="Arial" charset="0"/>
                <a:ea typeface="ＭＳ Ｐゴシック" pitchFamily="50" charset="-128"/>
                <a:cs typeface="+mn-cs"/>
              </a:defRPr>
            </a:lvl7pPr>
            <a:lvl8pPr marL="4267093" algn="l" defTabSz="1219170" rtl="0" eaLnBrk="1" latinLnBrk="0" hangingPunct="1">
              <a:defRPr kumimoji="1" kern="1200">
                <a:solidFill>
                  <a:schemeClr val="tx1"/>
                </a:solidFill>
                <a:latin typeface="Arial" charset="0"/>
                <a:ea typeface="ＭＳ Ｐゴシック" pitchFamily="50" charset="-128"/>
                <a:cs typeface="+mn-cs"/>
              </a:defRPr>
            </a:lvl8pPr>
            <a:lvl9pPr marL="4876678" algn="l" defTabSz="1219170" rtl="0" eaLnBrk="1" latinLnBrk="0" hangingPunct="1">
              <a:defRPr kumimoji="1" kern="1200">
                <a:solidFill>
                  <a:schemeClr val="tx1"/>
                </a:solidFill>
                <a:latin typeface="Arial" charset="0"/>
                <a:ea typeface="ＭＳ Ｐゴシック" pitchFamily="50" charset="-128"/>
                <a:cs typeface="+mn-cs"/>
              </a:defRPr>
            </a:lvl9pPr>
          </a:lstStyle>
          <a:p>
            <a:pPr>
              <a:defRPr/>
            </a:pPr>
            <a:fld id="{4A7F47AE-2632-42DA-A262-E9C0F0DEDC73}" type="slidenum">
              <a:rPr lang="ja-JP" altLang="en-US" sz="1600" b="1" smtClean="0">
                <a:latin typeface="+mn-ea"/>
                <a:ea typeface="+mn-ea"/>
              </a:rPr>
              <a:pPr>
                <a:defRPr/>
              </a:pPr>
              <a:t>9</a:t>
            </a:fld>
            <a:endParaRPr lang="ja-JP" altLang="en-US" sz="1600" b="1">
              <a:latin typeface="+mn-ea"/>
              <a:ea typeface="+mn-ea"/>
            </a:endParaRPr>
          </a:p>
        </p:txBody>
      </p:sp>
      <p:sp>
        <p:nvSpPr>
          <p:cNvPr id="7" name="正方形/長方形 6">
            <a:extLst>
              <a:ext uri="{FF2B5EF4-FFF2-40B4-BE49-F238E27FC236}">
                <a16:creationId xmlns:a16="http://schemas.microsoft.com/office/drawing/2014/main" id="{2E5616B6-BD47-79E3-67AA-3555A3D6CA08}"/>
              </a:ext>
            </a:extLst>
          </p:cNvPr>
          <p:cNvSpPr/>
          <p:nvPr/>
        </p:nvSpPr>
        <p:spPr>
          <a:xfrm>
            <a:off x="2040669" y="4197234"/>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1</a:t>
            </a:r>
            <a:endParaRPr lang="ja-JP" sz="900" dirty="0">
              <a:solidFill>
                <a:schemeClr val="tx1"/>
              </a:solidFill>
            </a:endParaRPr>
          </a:p>
        </p:txBody>
      </p:sp>
      <p:sp>
        <p:nvSpPr>
          <p:cNvPr id="8" name="正方形/長方形 7">
            <a:extLst>
              <a:ext uri="{FF2B5EF4-FFF2-40B4-BE49-F238E27FC236}">
                <a16:creationId xmlns:a16="http://schemas.microsoft.com/office/drawing/2014/main" id="{A0BF05C7-2A59-F29E-2ACE-6D8048E399C7}"/>
              </a:ext>
            </a:extLst>
          </p:cNvPr>
          <p:cNvSpPr/>
          <p:nvPr/>
        </p:nvSpPr>
        <p:spPr>
          <a:xfrm>
            <a:off x="2381328" y="4177930"/>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2</a:t>
            </a:r>
            <a:endParaRPr lang="ja-JP" sz="900" dirty="0">
              <a:solidFill>
                <a:schemeClr val="tx1"/>
              </a:solidFill>
            </a:endParaRPr>
          </a:p>
        </p:txBody>
      </p:sp>
      <p:sp>
        <p:nvSpPr>
          <p:cNvPr id="9" name="正方形/長方形 8">
            <a:extLst>
              <a:ext uri="{FF2B5EF4-FFF2-40B4-BE49-F238E27FC236}">
                <a16:creationId xmlns:a16="http://schemas.microsoft.com/office/drawing/2014/main" id="{DB15ECF4-D4EC-43C4-22EF-F450B6A5AF69}"/>
              </a:ext>
            </a:extLst>
          </p:cNvPr>
          <p:cNvSpPr/>
          <p:nvPr/>
        </p:nvSpPr>
        <p:spPr>
          <a:xfrm>
            <a:off x="2755210" y="4177929"/>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3</a:t>
            </a:r>
            <a:endParaRPr lang="ja-JP" sz="900" dirty="0">
              <a:solidFill>
                <a:schemeClr val="tx1"/>
              </a:solidFill>
            </a:endParaRPr>
          </a:p>
        </p:txBody>
      </p:sp>
      <p:sp>
        <p:nvSpPr>
          <p:cNvPr id="10" name="正方形/長方形 9">
            <a:extLst>
              <a:ext uri="{FF2B5EF4-FFF2-40B4-BE49-F238E27FC236}">
                <a16:creationId xmlns:a16="http://schemas.microsoft.com/office/drawing/2014/main" id="{711112CA-646F-459E-2011-2F6877494DB9}"/>
              </a:ext>
            </a:extLst>
          </p:cNvPr>
          <p:cNvSpPr/>
          <p:nvPr/>
        </p:nvSpPr>
        <p:spPr>
          <a:xfrm>
            <a:off x="3129092" y="4177929"/>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4</a:t>
            </a:r>
            <a:endParaRPr lang="ja-JP" sz="900" dirty="0">
              <a:solidFill>
                <a:schemeClr val="tx1"/>
              </a:solidFill>
            </a:endParaRPr>
          </a:p>
        </p:txBody>
      </p:sp>
      <p:sp>
        <p:nvSpPr>
          <p:cNvPr id="11" name="正方形/長方形 10">
            <a:extLst>
              <a:ext uri="{FF2B5EF4-FFF2-40B4-BE49-F238E27FC236}">
                <a16:creationId xmlns:a16="http://schemas.microsoft.com/office/drawing/2014/main" id="{D913F12E-5E3C-EB6E-C7EC-334D3E643304}"/>
              </a:ext>
            </a:extLst>
          </p:cNvPr>
          <p:cNvSpPr/>
          <p:nvPr/>
        </p:nvSpPr>
        <p:spPr>
          <a:xfrm>
            <a:off x="3502974" y="4177127"/>
            <a:ext cx="236366" cy="222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900" dirty="0">
                <a:solidFill>
                  <a:schemeClr val="tx1"/>
                </a:solidFill>
              </a:rPr>
              <a:t>5</a:t>
            </a:r>
            <a:endParaRPr lang="ja-JP" sz="900" dirty="0">
              <a:solidFill>
                <a:schemeClr val="tx1"/>
              </a:solidFill>
            </a:endParaRPr>
          </a:p>
        </p:txBody>
      </p:sp>
    </p:spTree>
    <p:extLst>
      <p:ext uri="{BB962C8B-B14F-4D97-AF65-F5344CB8AC3E}">
        <p14:creationId xmlns:p14="http://schemas.microsoft.com/office/powerpoint/2010/main" val="92561310"/>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3085</TotalTime>
  <Words>1889</Words>
  <Application>Microsoft Office PowerPoint</Application>
  <PresentationFormat>ワイド画面</PresentationFormat>
  <Paragraphs>263</Paragraphs>
  <Slides>12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游ゴシック</vt:lpstr>
      <vt:lpstr>游ゴシック Light</vt:lpstr>
      <vt:lpstr>游ゴシック 本文</vt:lpstr>
      <vt:lpstr>Arial</vt:lpstr>
      <vt:lpstr>Segoe UI</vt:lpstr>
      <vt:lpstr>Verdana</vt:lpstr>
      <vt:lpstr>Office テーマ</vt:lpstr>
      <vt:lpstr> Report on the "Survey on Water Server Usage Frequency and Rate of My Bottle Users" (FY2023)</vt:lpstr>
      <vt:lpstr>PowerPoint プレゼンテーション</vt:lpstr>
      <vt:lpstr>PowerPoint プレゼンテーション</vt:lpstr>
      <vt:lpstr>Survey Method  ① Usage frequency survey by day of the week and location:   Counters were set up at 12 water servers on campus, and users were asked to press a button each time they used the water server.  ② Daily usage frequency survey:  During one hour of lunch break, we interviewed water server users situated outside of Building No. 2 and Building No. 11 about their daily water server usage frequency.   ③ My Bottle water server users: During one hour of lunch break, we recorded the number of water server users who refilled either with MyBottle or PET bottle outside Building No. 2 and Building No. 11.</vt:lpstr>
      <vt:lpstr>Water Server Access Map</vt:lpstr>
      <vt:lpstr>Number of uses per day of the week (total of 12 servers)</vt:lpstr>
      <vt:lpstr>Number of uses per day per location (Average)</vt:lpstr>
      <vt:lpstr>Survey on the frequency of uses in one day</vt:lpstr>
      <vt:lpstr>Daily Usage Frequency Ratio and Savings Estimations through MyBottle Usage</vt:lpstr>
      <vt:lpstr>Percentage of users bringing their MyBottles</vt:lpstr>
      <vt:lpstr>Summary：</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原田 健 KEN HARADA</dc:creator>
  <cp:lastModifiedBy>スタムポン　プーンニャポン</cp:lastModifiedBy>
  <cp:revision>102</cp:revision>
  <dcterms:created xsi:type="dcterms:W3CDTF">2023-07-03T03:06:36Z</dcterms:created>
  <dcterms:modified xsi:type="dcterms:W3CDTF">2023-09-20T06:53:25Z</dcterms:modified>
</cp:coreProperties>
</file>